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22"/>
  </p:notesMasterIdLst>
  <p:handoutMasterIdLst>
    <p:handoutMasterId r:id="rId23"/>
  </p:handoutMasterIdLst>
  <p:sldIdLst>
    <p:sldId id="571" r:id="rId2"/>
    <p:sldId id="612" r:id="rId3"/>
    <p:sldId id="706" r:id="rId4"/>
    <p:sldId id="699" r:id="rId5"/>
    <p:sldId id="707" r:id="rId6"/>
    <p:sldId id="708" r:id="rId7"/>
    <p:sldId id="714" r:id="rId8"/>
    <p:sldId id="709" r:id="rId9"/>
    <p:sldId id="623" r:id="rId10"/>
    <p:sldId id="710" r:id="rId11"/>
    <p:sldId id="715" r:id="rId12"/>
    <p:sldId id="716" r:id="rId13"/>
    <p:sldId id="711" r:id="rId14"/>
    <p:sldId id="712" r:id="rId15"/>
    <p:sldId id="713" r:id="rId16"/>
    <p:sldId id="717" r:id="rId17"/>
    <p:sldId id="718" r:id="rId18"/>
    <p:sldId id="719" r:id="rId19"/>
    <p:sldId id="720" r:id="rId20"/>
    <p:sldId id="721" r:id="rId21"/>
  </p:sldIdLst>
  <p:sldSz cx="12192000" cy="6858000"/>
  <p:notesSz cx="7099300" cy="10234613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E89"/>
    <a:srgbClr val="C8E5F5"/>
    <a:srgbClr val="202492"/>
    <a:srgbClr val="007BC3"/>
    <a:srgbClr val="009FDA"/>
    <a:srgbClr val="FFB9B9"/>
    <a:srgbClr val="990099"/>
    <a:srgbClr val="D60093"/>
    <a:srgbClr val="37CBFF"/>
    <a:srgbClr val="75D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00" autoAdjust="0"/>
    <p:restoredTop sz="79798" autoAdjust="0"/>
  </p:normalViewPr>
  <p:slideViewPr>
    <p:cSldViewPr snapToGrid="0" snapToObjects="1">
      <p:cViewPr varScale="1">
        <p:scale>
          <a:sx n="62" d="100"/>
          <a:sy n="62" d="100"/>
        </p:scale>
        <p:origin x="66" y="9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43" d="100"/>
        <a:sy n="43" d="100"/>
      </p:scale>
      <p:origin x="0" y="0"/>
    </p:cViewPr>
  </p:sorterViewPr>
  <p:notesViewPr>
    <p:cSldViewPr snapToGrid="0" snapToObjects="1">
      <p:cViewPr varScale="1">
        <p:scale>
          <a:sx n="61" d="100"/>
          <a:sy n="61" d="100"/>
        </p:scale>
        <p:origin x="3197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4DAF4A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E41A1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BFF-40FF-9F5B-58B0F5179E4E}"/>
              </c:ext>
            </c:extLst>
          </c:dPt>
          <c:dPt>
            <c:idx val="2"/>
            <c:invertIfNegative val="0"/>
            <c:bubble3D val="0"/>
            <c:spPr>
              <a:solidFill>
                <a:srgbClr val="377EB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BFF-40FF-9F5B-58B0F5179E4E}"/>
              </c:ext>
            </c:extLst>
          </c:dPt>
          <c:dPt>
            <c:idx val="3"/>
            <c:invertIfNegative val="0"/>
            <c:bubble3D val="0"/>
            <c:spPr>
              <a:solidFill>
                <a:srgbClr val="984EA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DBFF-40FF-9F5B-58B0F5179E4E}"/>
              </c:ext>
            </c:extLst>
          </c:dPt>
          <c:dPt>
            <c:idx val="4"/>
            <c:invertIfNegative val="0"/>
            <c:bubble3D val="0"/>
            <c:spPr>
              <a:solidFill>
                <a:srgbClr val="FF7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BFF-40FF-9F5B-58B0F5179E4E}"/>
              </c:ext>
            </c:extLst>
          </c:dPt>
          <c:dPt>
            <c:idx val="5"/>
            <c:invertIfNegative val="0"/>
            <c:bubble3D val="0"/>
            <c:spPr>
              <a:solidFill>
                <a:srgbClr val="F4EE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DBFF-40FF-9F5B-58B0F5179E4E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36C4-4D82-8A0D-ACA094A20A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1068</c:v>
                </c:pt>
                <c:pt idx="1">
                  <c:v>712</c:v>
                </c:pt>
                <c:pt idx="2">
                  <c:v>309</c:v>
                </c:pt>
                <c:pt idx="3">
                  <c:v>240</c:v>
                </c:pt>
                <c:pt idx="4">
                  <c:v>140</c:v>
                </c:pt>
                <c:pt idx="5">
                  <c:v>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FF-40FF-9F5B-58B0F5179E4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1-DBFF-40FF-9F5B-58B0F5179E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86"/>
        <c:axId val="688512120"/>
        <c:axId val="688512512"/>
      </c:barChart>
      <c:catAx>
        <c:axId val="6885121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88512512"/>
        <c:crosses val="autoZero"/>
        <c:auto val="1"/>
        <c:lblAlgn val="ctr"/>
        <c:lblOffset val="100"/>
        <c:noMultiLvlLbl val="0"/>
      </c:catAx>
      <c:valAx>
        <c:axId val="68851251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88512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r">
              <a:defRPr sz="1200"/>
            </a:lvl1pPr>
          </a:lstStyle>
          <a:p>
            <a:fld id="{9D2E03CD-FA16-4EAF-8FB7-6A217CA676B8}" type="datetimeFigureOut">
              <a:rPr lang="de-CH" smtClean="0"/>
              <a:pPr/>
              <a:t>02.10.2018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295" y="9721106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r">
              <a:defRPr sz="1200"/>
            </a:lvl1pPr>
          </a:lstStyle>
          <a:p>
            <a:fld id="{0FFAD714-588C-45F0-8299-3F508B5703F7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819927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r">
              <a:defRPr sz="1200"/>
            </a:lvl1pPr>
          </a:lstStyle>
          <a:p>
            <a:fld id="{CE72D367-6EC6-408C-AD37-54D304DC8CFF}" type="datetimeFigureOut">
              <a:rPr lang="de-CH" smtClean="0"/>
              <a:pPr/>
              <a:t>02.10.2018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906" tIns="47453" rIns="94906" bIns="47453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4906" tIns="47453" rIns="94906" bIns="47453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5" y="9721106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r">
              <a:defRPr sz="1200"/>
            </a:lvl1pPr>
          </a:lstStyle>
          <a:p>
            <a:fld id="{F6ADFDF1-7097-4ACD-BA9E-D1D9A0776305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48594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DFDF1-7097-4ACD-BA9E-D1D9A0776305}" type="slidenum">
              <a:rPr lang="de-CH" smtClean="0"/>
              <a:pPr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54745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 txBox="1">
            <a:spLocks noGrp="1" noChangeArrowheads="1"/>
          </p:cNvSpPr>
          <p:nvPr/>
        </p:nvSpPr>
        <p:spPr bwMode="auto">
          <a:xfrm>
            <a:off x="4024314" y="9721853"/>
            <a:ext cx="3074988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406" tIns="47703" rIns="95406" bIns="47703" anchor="b"/>
          <a:lstStyle/>
          <a:p>
            <a:pPr algn="r" defTabSz="949078" eaLnBrk="0" fontAlgn="base" hangingPunct="0">
              <a:spcBef>
                <a:spcPct val="0"/>
              </a:spcBef>
              <a:spcAft>
                <a:spcPct val="0"/>
              </a:spcAft>
            </a:pPr>
            <a:fld id="{8BB7D6E0-F2E2-4494-ACE8-F028F73AD5FE}" type="slidenum">
              <a:rPr lang="de-DE" sz="130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pPr algn="r" defTabSz="949078" eaLnBrk="0" fontAlgn="base" hangingPunct="0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fr-CH" sz="1300" dirty="0">
              <a:solidFill>
                <a:prstClr val="black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69635" name="Rectangle 7"/>
          <p:cNvSpPr txBox="1">
            <a:spLocks noGrp="1" noChangeArrowheads="1"/>
          </p:cNvSpPr>
          <p:nvPr/>
        </p:nvSpPr>
        <p:spPr bwMode="auto">
          <a:xfrm>
            <a:off x="4024314" y="9721853"/>
            <a:ext cx="3074988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406" tIns="47703" rIns="95406" bIns="47703" anchor="b"/>
          <a:lstStyle/>
          <a:p>
            <a:pPr algn="r" defTabSz="949078" eaLnBrk="0" fontAlgn="base" hangingPunct="0">
              <a:spcBef>
                <a:spcPct val="0"/>
              </a:spcBef>
              <a:spcAft>
                <a:spcPct val="0"/>
              </a:spcAft>
            </a:pPr>
            <a:fld id="{DB2C3FA5-76D3-45A0-B658-8A20EEAF4CCD}" type="slidenum">
              <a:rPr lang="de-DE" sz="130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pPr algn="r" defTabSz="949078" eaLnBrk="0" fontAlgn="base" hangingPunct="0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fr-CH" sz="1300" dirty="0">
              <a:solidFill>
                <a:prstClr val="black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696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4567" y="4862517"/>
            <a:ext cx="5210175" cy="4606925"/>
          </a:xfrm>
          <a:noFill/>
          <a:ln/>
        </p:spPr>
        <p:txBody>
          <a:bodyPr lIns="96273" tIns="48138" rIns="96273" bIns="48138"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4010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CH" dirty="0" smtClean="0"/>
              <a:t>Das nationale</a:t>
            </a:r>
            <a:r>
              <a:rPr lang="de-CH" baseline="0" dirty="0" smtClean="0"/>
              <a:t> EPD ist kein nationales Grossprojekt, sondern vernetzt dezentrale Umsetzungen in den Versorgungsregionen</a:t>
            </a:r>
          </a:p>
          <a:p>
            <a:pPr marL="171450" indent="-171450">
              <a:buFontTx/>
              <a:buChar char="-"/>
            </a:pPr>
            <a:r>
              <a:rPr lang="de-CH" baseline="0" dirty="0" smtClean="0"/>
              <a:t>Grund: Das EPD ist auch ein technisches Projekt, aber es ist vor allem ein Instrument für eine andere Art der Zusammenarbeit zwischen Behandelnden sowie zwischen Behandelenden und ihren Patientinnen und Patienten</a:t>
            </a:r>
          </a:p>
          <a:p>
            <a:pPr marL="171450" indent="-171450">
              <a:buFontTx/>
              <a:buChar char="-"/>
            </a:pPr>
            <a:r>
              <a:rPr lang="de-CH" baseline="0" dirty="0" smtClean="0"/>
              <a:t>Die Strukturen der Gesundheitsversorgung sind in der Schweiz sehr unterschiedlich, deshalb muss auch der Umgang mit der digitalen Vernetzung regional diskutiert und etabliert werden</a:t>
            </a:r>
          </a:p>
          <a:p>
            <a:pPr marL="171450" indent="-171450">
              <a:buFontTx/>
              <a:buChar char="-"/>
            </a:pPr>
            <a:r>
              <a:rPr lang="de-CH" baseline="0" dirty="0" smtClean="0"/>
              <a:t>Den Rahmen setzt dabei das Bundesgesetz über das </a:t>
            </a:r>
            <a:r>
              <a:rPr lang="de-CH" baseline="0" dirty="0" err="1" smtClean="0"/>
              <a:t>eletronische</a:t>
            </a:r>
            <a:r>
              <a:rPr lang="de-CH" baseline="0" dirty="0" smtClean="0"/>
              <a:t> Patientendossier (in Kraft seit Mitte April 2017)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DFDF1-7097-4ACD-BA9E-D1D9A0776305}" type="slidenum">
              <a:rPr lang="de-CH" smtClean="0"/>
              <a:pPr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66274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CH" dirty="0" smtClean="0"/>
              <a:t>Aktuell gibt es in der Schweiz rund ein Dutzend EPD-Umsetzungsprojekte</a:t>
            </a:r>
          </a:p>
          <a:p>
            <a:pPr marL="171450" indent="-171450">
              <a:buFontTx/>
              <a:buChar char="-"/>
            </a:pPr>
            <a:r>
              <a:rPr lang="de-CH" dirty="0" smtClean="0"/>
              <a:t>Dabei</a:t>
            </a:r>
            <a:r>
              <a:rPr lang="de-CH" baseline="0" dirty="0" smtClean="0"/>
              <a:t> gibt es zwei Ausprägungen:</a:t>
            </a:r>
          </a:p>
          <a:p>
            <a:pPr marL="628650" lvl="1" indent="-171450">
              <a:buFontTx/>
              <a:buChar char="-"/>
            </a:pPr>
            <a:r>
              <a:rPr lang="de-CH" dirty="0" smtClean="0"/>
              <a:t>Stammgemeinschaften ermöglichen</a:t>
            </a:r>
            <a:r>
              <a:rPr lang="de-CH" baseline="0" dirty="0" smtClean="0"/>
              <a:t> den Behandelnden den Anschluss an den EPD-Datenaustausch. Zudem sind sie die «Heimat» der Patientinnen und Patienten (</a:t>
            </a:r>
            <a:r>
              <a:rPr lang="de-CH" sz="1200" dirty="0" smtClean="0">
                <a:solidFill>
                  <a:srgbClr val="004E8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EPD eröffnen und über ein Zugangsportal bedienen)</a:t>
            </a:r>
          </a:p>
          <a:p>
            <a:pPr marL="628650" lvl="1" indent="-171450">
              <a:buFontTx/>
              <a:buChar char="-"/>
            </a:pPr>
            <a:r>
              <a:rPr lang="de-CH" sz="1200" dirty="0" smtClean="0">
                <a:solidFill>
                  <a:srgbClr val="004E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«Gemeinschaften» </a:t>
            </a:r>
            <a:r>
              <a:rPr lang="de-CH" dirty="0" smtClean="0"/>
              <a:t>ermöglichen</a:t>
            </a:r>
            <a:r>
              <a:rPr lang="de-CH" baseline="0" dirty="0" smtClean="0"/>
              <a:t> den Behandelnden den Anschluss an den EPD-Datenaustausch, sie bieten aber keinen Service an für die Patientinnen und Patienten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DFDF1-7097-4ACD-BA9E-D1D9A0776305}" type="slidenum">
              <a:rPr lang="de-CH" smtClean="0"/>
              <a:pPr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33134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CH"/>
          </a:p>
        </p:txBody>
      </p:sp>
      <p:sp>
        <p:nvSpPr>
          <p:cNvPr id="19460" name="Datumsplatzhalter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pPr defTabSz="996864"/>
            <a:fld id="{BB51FA6F-CDA3-487F-884B-E18C25FBC970}" type="datetime1">
              <a:rPr lang="de-CH" smtClean="0">
                <a:solidFill>
                  <a:srgbClr val="000000"/>
                </a:solidFill>
              </a:rPr>
              <a:pPr defTabSz="996864"/>
              <a:t>02.10.2018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9461" name="Foliennummernplatzhalt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63CC06-15B4-4F69-98C8-8B85272584C2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83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9EDCC8C-B3BB-4C35-822C-E43CF716D03D}" type="slidenum">
              <a:rPr lang="de-DE" smtClean="0">
                <a:solidFill>
                  <a:srgbClr val="000000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063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C5817-A3AD-42EB-BFE1-C8847D13130D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de-CH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A720B-617B-4883-9BB9-CB88C7CCD9B5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C5926-0CB1-46AB-85C7-5641F519AF41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221BD-E0F2-4456-80D0-828CF266CD49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86118-E3AB-4BA6-96F3-681899FEC2CA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 smtClean="0"/>
              <a:t>Tabelle durch Klicken auf Symbol hinzufügen</a:t>
            </a:r>
            <a:endParaRPr lang="de-CH" noProof="0" smtClean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D8050-95A6-4513-9C78-CD7637463CF1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7956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9EDCC8C-B3BB-4C35-822C-E43CF716D03D}" type="slidenum">
              <a:rPr lang="de-DE" smtClean="0">
                <a:solidFill>
                  <a:srgbClr val="000000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733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C319F-C264-4973-A944-60EA3ED3F0C4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B8C0C-DA07-4E90-A444-5A3625FA002E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9A4CE-4063-4BE2-9E63-A2994E8453FA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5D152-D588-4A61-BD90-68A72959ADE7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7C03D-5B79-4289-AA4B-EED02D4F455A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E1FD0-1244-4BC0-810E-399F91EC07CA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9EDCC8C-B3BB-4C35-822C-E43CF716D03D}" type="slidenum">
              <a:rPr lang="de-DE" smtClean="0">
                <a:solidFill>
                  <a:srgbClr val="000000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412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0DD02-91F5-42D5-BFC0-FA48EDFE62B4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" y="6109359"/>
            <a:ext cx="12192000" cy="748191"/>
          </a:xfrm>
          <a:prstGeom prst="rect">
            <a:avLst/>
          </a:prstGeom>
          <a:noFill/>
        </p:spPr>
      </p:pic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79200" y="6477000"/>
            <a:ext cx="812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>
                <a:ea typeface="ＭＳ Ｐゴシック" pitchFamily="28" charset="-128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9EDCC8C-B3BB-4C35-822C-E43CF716D03D}" type="slidenum">
              <a:rPr lang="de-DE" smtClean="0">
                <a:solidFill>
                  <a:srgbClr val="000000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1039" name="Line 15"/>
          <p:cNvSpPr>
            <a:spLocks noChangeShapeType="1"/>
          </p:cNvSpPr>
          <p:nvPr userDrawn="1"/>
        </p:nvSpPr>
        <p:spPr bwMode="auto">
          <a:xfrm>
            <a:off x="431801" y="6237288"/>
            <a:ext cx="1152101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1800">
              <a:solidFill>
                <a:srgbClr val="000000"/>
              </a:solidFill>
            </a:endParaRPr>
          </a:p>
        </p:txBody>
      </p:sp>
      <p:sp>
        <p:nvSpPr>
          <p:cNvPr id="6" name="Rectangle 14"/>
          <p:cNvSpPr>
            <a:spLocks noChangeArrowheads="1"/>
          </p:cNvSpPr>
          <p:nvPr userDrawn="1"/>
        </p:nvSpPr>
        <p:spPr bwMode="auto">
          <a:xfrm>
            <a:off x="914400" y="6324600"/>
            <a:ext cx="3251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indent="0" eaLnBrk="1" hangingPunct="1">
              <a:buNone/>
              <a:defRPr/>
            </a:pPr>
            <a:r>
              <a:rPr lang="de-CH" sz="800" dirty="0" smtClean="0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rPr>
              <a:t>A. Foppa</a:t>
            </a:r>
          </a:p>
          <a:p>
            <a:pPr marL="0" indent="0" eaLnBrk="1" hangingPunct="1">
              <a:buNone/>
              <a:defRPr/>
            </a:pPr>
            <a:r>
              <a:rPr lang="de-CH" sz="800" dirty="0" smtClean="0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rPr>
              <a:t>04.10.2018</a:t>
            </a:r>
            <a:endParaRPr lang="de-CH" sz="800" dirty="0">
              <a:solidFill>
                <a:srgbClr val="000000"/>
              </a:solidFill>
              <a:latin typeface="Arial" pitchFamily="34" charset="0"/>
              <a:ea typeface="ＭＳ Ｐゴシック" pitchFamily="1" charset="-128"/>
              <a:cs typeface="Arial" pitchFamily="34" charset="0"/>
            </a:endParaRPr>
          </a:p>
          <a:p>
            <a:pPr eaLnBrk="1" hangingPunct="1">
              <a:defRPr/>
            </a:pPr>
            <a:r>
              <a:rPr lang="de-CH" sz="800" dirty="0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rPr>
              <a:t>www.e-health-suisse.ch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771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757" r:id="rId16"/>
    <p:sldLayoutId id="2147483784" r:id="rId1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28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28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28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28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28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28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28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28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gif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health-suisse.ch/fr/politique-droit/bases-strategiques/activites-cantonales.html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ssierpatient.ch/" TargetMode="External"/><Relationship Id="rId2" Type="http://schemas.openxmlformats.org/officeDocument/2006/relationships/hyperlink" Target="http://www.e-health-suisse.ch/" TargetMode="Externa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6.jpg"/><Relationship Id="rId4" Type="http://schemas.openxmlformats.org/officeDocument/2006/relationships/hyperlink" Target="mailto:info@e-health-suisse.ch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54" y="4813541"/>
            <a:ext cx="12165200" cy="2087590"/>
          </a:xfrm>
          <a:prstGeom prst="rect">
            <a:avLst/>
          </a:prstGeom>
        </p:spPr>
      </p:pic>
      <p:pic>
        <p:nvPicPr>
          <p:cNvPr id="1027" name="Picture 3" descr="\\FILESERVER\SERVER Dokumente\347.03 EPD Kommunikation\2 ARTWORK\Vorlagen\23 Abgabe\gzd\Bausteine_Vorlage\eHS_Praes_Kopf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2" y="1"/>
            <a:ext cx="9143999" cy="1439145"/>
          </a:xfrm>
          <a:prstGeom prst="rect">
            <a:avLst/>
          </a:prstGeom>
          <a:noFill/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7480" y="3083859"/>
            <a:ext cx="7577039" cy="2145206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830210" y="1890045"/>
            <a:ext cx="7845777" cy="4847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de-CH" sz="2700" b="1" dirty="0" smtClean="0">
                <a:solidFill>
                  <a:srgbClr val="004E89"/>
                </a:solidFill>
                <a:latin typeface="Arial" pitchFamily="34" charset="0"/>
                <a:cs typeface="Arial" pitchFamily="34" charset="0"/>
              </a:rPr>
              <a:t>Le dossier </a:t>
            </a:r>
            <a:r>
              <a:rPr lang="de-CH" sz="2700" b="1" dirty="0" err="1" smtClean="0">
                <a:solidFill>
                  <a:srgbClr val="004E89"/>
                </a:solidFill>
                <a:latin typeface="Arial" pitchFamily="34" charset="0"/>
                <a:cs typeface="Arial" pitchFamily="34" charset="0"/>
              </a:rPr>
              <a:t>électronique</a:t>
            </a:r>
            <a:r>
              <a:rPr lang="de-CH" sz="2700" b="1" dirty="0" smtClean="0">
                <a:solidFill>
                  <a:srgbClr val="004E89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ts val="3000"/>
              </a:lnSpc>
            </a:pPr>
            <a:r>
              <a:rPr lang="de-CH" sz="2700" b="1" dirty="0" smtClean="0">
                <a:solidFill>
                  <a:srgbClr val="004E89"/>
                </a:solidFill>
                <a:latin typeface="Arial" pitchFamily="34" charset="0"/>
                <a:cs typeface="Arial" pitchFamily="34" charset="0"/>
              </a:rPr>
              <a:t>du </a:t>
            </a:r>
            <a:r>
              <a:rPr lang="de-CH" sz="2700" b="1" dirty="0" err="1" smtClean="0">
                <a:solidFill>
                  <a:srgbClr val="004E89"/>
                </a:solidFill>
                <a:latin typeface="Arial" pitchFamily="34" charset="0"/>
                <a:cs typeface="Arial" pitchFamily="34" charset="0"/>
              </a:rPr>
              <a:t>patient</a:t>
            </a:r>
            <a:r>
              <a:rPr lang="de-CH" sz="2700" b="1" dirty="0" smtClean="0">
                <a:solidFill>
                  <a:srgbClr val="004E89"/>
                </a:solidFill>
                <a:latin typeface="Arial" pitchFamily="34" charset="0"/>
                <a:cs typeface="Arial" pitchFamily="34" charset="0"/>
              </a:rPr>
              <a:t> DEP</a:t>
            </a:r>
            <a:endParaRPr lang="de-DE" sz="1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300"/>
              </a:spcBef>
            </a:pPr>
            <a:endParaRPr lang="de-DE"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300"/>
              </a:spcBef>
            </a:pPr>
            <a:endParaRPr lang="de-DE" sz="1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300"/>
              </a:spcBef>
            </a:pPr>
            <a:endParaRPr lang="de-DE"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300"/>
              </a:spcBef>
            </a:pPr>
            <a:endParaRPr lang="de-DE" sz="1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300"/>
              </a:spcBef>
            </a:pPr>
            <a:endParaRPr lang="de-DE" sz="1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300"/>
              </a:spcBef>
            </a:pPr>
            <a:endParaRPr lang="de-DE"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300"/>
              </a:spcBef>
            </a:pPr>
            <a:endParaRPr lang="de-DE" sz="1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300"/>
              </a:spcBef>
            </a:pPr>
            <a:endParaRPr lang="de-DE"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300"/>
              </a:spcBef>
            </a:pPr>
            <a:endParaRPr lang="de-DE"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300"/>
              </a:spcBef>
            </a:pPr>
            <a:endParaRPr lang="de-DE" sz="16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300"/>
              </a:spcBef>
            </a:pPr>
            <a:r>
              <a:rPr lang="de-DE" sz="1600" dirty="0" smtClean="0">
                <a:solidFill>
                  <a:srgbClr val="004E89"/>
                </a:solidFill>
                <a:latin typeface="Arial" pitchFamily="34" charset="0"/>
                <a:cs typeface="Arial" pitchFamily="34" charset="0"/>
              </a:rPr>
              <a:t>Annatina Foppa</a:t>
            </a:r>
          </a:p>
          <a:p>
            <a:pPr>
              <a:spcBef>
                <a:spcPts val="300"/>
              </a:spcBef>
            </a:pPr>
            <a:r>
              <a:rPr lang="fr-FR" sz="1600" dirty="0">
                <a:solidFill>
                  <a:srgbClr val="004E89"/>
                </a:solidFill>
                <a:latin typeface="Arial" pitchFamily="34" charset="0"/>
                <a:cs typeface="Arial" pitchFamily="34" charset="0"/>
              </a:rPr>
              <a:t>Information &amp; responsabilisation</a:t>
            </a:r>
          </a:p>
          <a:p>
            <a:pPr>
              <a:spcBef>
                <a:spcPts val="300"/>
              </a:spcBef>
            </a:pPr>
            <a:r>
              <a:rPr lang="fr-FR" sz="1600" dirty="0" smtClean="0">
                <a:solidFill>
                  <a:srgbClr val="004E89"/>
                </a:solidFill>
                <a:latin typeface="Arial" pitchFamily="34" charset="0"/>
                <a:cs typeface="Arial" pitchFamily="34" charset="0"/>
              </a:rPr>
              <a:t>Centre </a:t>
            </a:r>
            <a:r>
              <a:rPr lang="fr-FR" sz="1600" dirty="0">
                <a:solidFill>
                  <a:srgbClr val="004E89"/>
                </a:solidFill>
                <a:latin typeface="Arial" pitchFamily="34" charset="0"/>
                <a:cs typeface="Arial" pitchFamily="34" charset="0"/>
              </a:rPr>
              <a:t>de compétences et de coordination de la Confédération et des cantons</a:t>
            </a:r>
          </a:p>
          <a:p>
            <a:pPr>
              <a:spcBef>
                <a:spcPts val="300"/>
              </a:spcBef>
            </a:pPr>
            <a:endParaRPr lang="de-DE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07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0813"/>
            <a:ext cx="5006441" cy="2683171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877888" y="296398"/>
            <a:ext cx="10407146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500" b="1" dirty="0" smtClean="0">
                <a:solidFill>
                  <a:srgbClr val="004E89"/>
                </a:solidFill>
              </a:rPr>
              <a:t>Le DEP </a:t>
            </a:r>
            <a:r>
              <a:rPr lang="en-US" altLang="de-DE" sz="2500" b="1" dirty="0" err="1" smtClean="0">
                <a:solidFill>
                  <a:srgbClr val="004E89"/>
                </a:solidFill>
              </a:rPr>
              <a:t>appartient</a:t>
            </a:r>
            <a:r>
              <a:rPr lang="en-US" altLang="de-DE" sz="2500" b="1" dirty="0" smtClean="0">
                <a:solidFill>
                  <a:srgbClr val="004E89"/>
                </a:solidFill>
              </a:rPr>
              <a:t> aux patients</a:t>
            </a:r>
            <a:endParaRPr lang="en-US" altLang="de-DE" sz="2500" b="1" dirty="0">
              <a:solidFill>
                <a:srgbClr val="004E89"/>
              </a:solidFill>
            </a:endParaRPr>
          </a:p>
        </p:txBody>
      </p:sp>
      <p:sp>
        <p:nvSpPr>
          <p:cNvPr id="6" name="Abgerundetes Rechteck 5"/>
          <p:cNvSpPr/>
          <p:nvPr/>
        </p:nvSpPr>
        <p:spPr bwMode="auto">
          <a:xfrm>
            <a:off x="5376672" y="1662094"/>
            <a:ext cx="6722729" cy="3440258"/>
          </a:xfrm>
          <a:prstGeom prst="roundRect">
            <a:avLst>
              <a:gd name="adj" fmla="val 10047"/>
            </a:avLst>
          </a:prstGeom>
          <a:solidFill>
            <a:srgbClr val="C8E5F5"/>
          </a:solidFill>
          <a:ln w="9525">
            <a:solidFill>
              <a:srgbClr val="004E89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CH" dirty="0" smtClean="0">
                <a:solidFill>
                  <a:srgbClr val="004E89"/>
                </a:solidFill>
              </a:rPr>
              <a:t>Les </a:t>
            </a:r>
            <a:r>
              <a:rPr lang="de-CH" dirty="0" err="1" smtClean="0">
                <a:solidFill>
                  <a:srgbClr val="004E89"/>
                </a:solidFill>
              </a:rPr>
              <a:t>patients</a:t>
            </a:r>
            <a:r>
              <a:rPr lang="de-CH" dirty="0" smtClean="0">
                <a:solidFill>
                  <a:srgbClr val="004E89"/>
                </a:solidFill>
              </a:rPr>
              <a:t> </a:t>
            </a:r>
            <a:r>
              <a:rPr lang="de-CH" dirty="0" err="1" smtClean="0">
                <a:solidFill>
                  <a:srgbClr val="004E89"/>
                </a:solidFill>
              </a:rPr>
              <a:t>peuvent</a:t>
            </a:r>
            <a:r>
              <a:rPr lang="de-CH" dirty="0" smtClean="0">
                <a:solidFill>
                  <a:srgbClr val="004E89"/>
                </a:solidFill>
              </a:rPr>
              <a:t> </a:t>
            </a:r>
            <a:r>
              <a:rPr lang="de-CH" dirty="0" err="1" smtClean="0">
                <a:solidFill>
                  <a:srgbClr val="004E89"/>
                </a:solidFill>
              </a:rPr>
              <a:t>consulter</a:t>
            </a:r>
            <a:r>
              <a:rPr lang="de-CH" dirty="0" smtClean="0">
                <a:solidFill>
                  <a:srgbClr val="004E89"/>
                </a:solidFill>
              </a:rPr>
              <a:t> les </a:t>
            </a:r>
            <a:r>
              <a:rPr lang="de-CH" dirty="0" err="1" smtClean="0">
                <a:solidFill>
                  <a:srgbClr val="004E89"/>
                </a:solidFill>
              </a:rPr>
              <a:t>données</a:t>
            </a:r>
            <a:endParaRPr lang="de-CH" dirty="0" smtClean="0">
              <a:solidFill>
                <a:srgbClr val="004E89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CH" dirty="0" smtClean="0">
                <a:solidFill>
                  <a:srgbClr val="004E89"/>
                </a:solidFill>
              </a:rPr>
              <a:t>Les </a:t>
            </a:r>
            <a:r>
              <a:rPr lang="de-CH" dirty="0" err="1" smtClean="0">
                <a:solidFill>
                  <a:srgbClr val="004E89"/>
                </a:solidFill>
              </a:rPr>
              <a:t>patients</a:t>
            </a:r>
            <a:r>
              <a:rPr lang="de-CH" dirty="0" smtClean="0">
                <a:solidFill>
                  <a:srgbClr val="004E89"/>
                </a:solidFill>
              </a:rPr>
              <a:t> </a:t>
            </a:r>
            <a:r>
              <a:rPr lang="de-CH" dirty="0" err="1" smtClean="0">
                <a:solidFill>
                  <a:srgbClr val="004E89"/>
                </a:solidFill>
              </a:rPr>
              <a:t>reçoivent</a:t>
            </a:r>
            <a:r>
              <a:rPr lang="de-CH" dirty="0" smtClean="0">
                <a:solidFill>
                  <a:srgbClr val="004E89"/>
                </a:solidFill>
              </a:rPr>
              <a:t> des </a:t>
            </a:r>
            <a:r>
              <a:rPr lang="de-CH" dirty="0" err="1" smtClean="0">
                <a:solidFill>
                  <a:srgbClr val="004E89"/>
                </a:solidFill>
              </a:rPr>
              <a:t>droits</a:t>
            </a:r>
            <a:r>
              <a:rPr lang="de-CH" dirty="0" smtClean="0">
                <a:solidFill>
                  <a:srgbClr val="004E89"/>
                </a:solidFill>
              </a:rPr>
              <a:t> </a:t>
            </a:r>
            <a:r>
              <a:rPr lang="de-CH" dirty="0" err="1" smtClean="0">
                <a:solidFill>
                  <a:srgbClr val="004E89"/>
                </a:solidFill>
              </a:rPr>
              <a:t>d’accès</a:t>
            </a:r>
            <a:r>
              <a:rPr lang="de-CH" dirty="0" smtClean="0">
                <a:solidFill>
                  <a:srgbClr val="004E89"/>
                </a:solidFill>
              </a:rPr>
              <a:t> (</a:t>
            </a:r>
            <a:r>
              <a:rPr lang="de-CH" dirty="0" err="1" smtClean="0">
                <a:solidFill>
                  <a:srgbClr val="004E89"/>
                </a:solidFill>
              </a:rPr>
              <a:t>différenciés</a:t>
            </a:r>
            <a:r>
              <a:rPr lang="de-CH" dirty="0" smtClean="0">
                <a:solidFill>
                  <a:srgbClr val="004E89"/>
                </a:solidFill>
              </a:rPr>
              <a:t>)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CH" dirty="0" smtClean="0">
                <a:solidFill>
                  <a:srgbClr val="004E89"/>
                </a:solidFill>
              </a:rPr>
              <a:t>Les </a:t>
            </a:r>
            <a:r>
              <a:rPr lang="de-CH" dirty="0" err="1" smtClean="0">
                <a:solidFill>
                  <a:srgbClr val="004E89"/>
                </a:solidFill>
              </a:rPr>
              <a:t>patients</a:t>
            </a:r>
            <a:r>
              <a:rPr lang="de-CH" dirty="0" smtClean="0">
                <a:solidFill>
                  <a:srgbClr val="004E89"/>
                </a:solidFill>
              </a:rPr>
              <a:t> </a:t>
            </a:r>
            <a:r>
              <a:rPr lang="de-CH" dirty="0" err="1" smtClean="0">
                <a:solidFill>
                  <a:srgbClr val="004E89"/>
                </a:solidFill>
              </a:rPr>
              <a:t>peuvent</a:t>
            </a:r>
            <a:r>
              <a:rPr lang="de-CH" dirty="0" smtClean="0">
                <a:solidFill>
                  <a:srgbClr val="004E89"/>
                </a:solidFill>
              </a:rPr>
              <a:t> </a:t>
            </a:r>
            <a:r>
              <a:rPr lang="de-CH" dirty="0" err="1" smtClean="0">
                <a:solidFill>
                  <a:srgbClr val="004E89"/>
                </a:solidFill>
              </a:rPr>
              <a:t>contrôler</a:t>
            </a:r>
            <a:r>
              <a:rPr lang="de-CH" dirty="0" smtClean="0">
                <a:solidFill>
                  <a:srgbClr val="004E89"/>
                </a:solidFill>
              </a:rPr>
              <a:t> les </a:t>
            </a:r>
            <a:r>
              <a:rPr lang="de-CH" dirty="0" err="1" smtClean="0">
                <a:solidFill>
                  <a:srgbClr val="004E89"/>
                </a:solidFill>
              </a:rPr>
              <a:t>accès</a:t>
            </a:r>
            <a:r>
              <a:rPr lang="de-CH" dirty="0" smtClean="0">
                <a:solidFill>
                  <a:srgbClr val="004E89"/>
                </a:solidFill>
              </a:rPr>
              <a:t> </a:t>
            </a:r>
            <a:r>
              <a:rPr lang="de-CH" dirty="0" err="1" smtClean="0">
                <a:solidFill>
                  <a:srgbClr val="004E89"/>
                </a:solidFill>
              </a:rPr>
              <a:t>dans</a:t>
            </a:r>
            <a:r>
              <a:rPr lang="de-CH" dirty="0" smtClean="0">
                <a:solidFill>
                  <a:srgbClr val="004E89"/>
                </a:solidFill>
              </a:rPr>
              <a:t> </a:t>
            </a:r>
            <a:r>
              <a:rPr lang="de-CH" dirty="0" err="1" smtClean="0">
                <a:solidFill>
                  <a:srgbClr val="004E89"/>
                </a:solidFill>
              </a:rPr>
              <a:t>l’historique</a:t>
            </a:r>
            <a:endParaRPr lang="de-CH" dirty="0" smtClean="0">
              <a:solidFill>
                <a:srgbClr val="004E89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CH" dirty="0" smtClean="0">
                <a:solidFill>
                  <a:srgbClr val="004E89"/>
                </a:solidFill>
              </a:rPr>
              <a:t>Les </a:t>
            </a:r>
            <a:r>
              <a:rPr lang="de-CH" dirty="0" err="1" smtClean="0">
                <a:solidFill>
                  <a:srgbClr val="004E89"/>
                </a:solidFill>
              </a:rPr>
              <a:t>patients</a:t>
            </a:r>
            <a:r>
              <a:rPr lang="de-CH" dirty="0" smtClean="0">
                <a:solidFill>
                  <a:srgbClr val="004E89"/>
                </a:solidFill>
              </a:rPr>
              <a:t> </a:t>
            </a:r>
            <a:r>
              <a:rPr lang="de-CH" dirty="0" err="1" smtClean="0">
                <a:solidFill>
                  <a:srgbClr val="004E89"/>
                </a:solidFill>
              </a:rPr>
              <a:t>peuvent</a:t>
            </a:r>
            <a:r>
              <a:rPr lang="de-CH" dirty="0" smtClean="0">
                <a:solidFill>
                  <a:srgbClr val="004E89"/>
                </a:solidFill>
              </a:rPr>
              <a:t> </a:t>
            </a:r>
            <a:r>
              <a:rPr lang="de-CH" dirty="0" err="1" smtClean="0">
                <a:solidFill>
                  <a:srgbClr val="004E89"/>
                </a:solidFill>
              </a:rPr>
              <a:t>autoriser</a:t>
            </a:r>
            <a:r>
              <a:rPr lang="de-CH" dirty="0" smtClean="0">
                <a:solidFill>
                  <a:srgbClr val="004E89"/>
                </a:solidFill>
              </a:rPr>
              <a:t> </a:t>
            </a:r>
            <a:r>
              <a:rPr lang="de-CH" dirty="0" err="1" smtClean="0">
                <a:solidFill>
                  <a:srgbClr val="004E89"/>
                </a:solidFill>
              </a:rPr>
              <a:t>un</a:t>
            </a:r>
            <a:r>
              <a:rPr lang="de-CH" dirty="0" smtClean="0">
                <a:solidFill>
                  <a:srgbClr val="004E89"/>
                </a:solidFill>
              </a:rPr>
              <a:t> </a:t>
            </a:r>
            <a:r>
              <a:rPr lang="de-CH" dirty="0" err="1" smtClean="0">
                <a:solidFill>
                  <a:srgbClr val="004E89"/>
                </a:solidFill>
              </a:rPr>
              <a:t>accès</a:t>
            </a:r>
            <a:r>
              <a:rPr lang="de-CH" dirty="0" smtClean="0">
                <a:solidFill>
                  <a:srgbClr val="004E89"/>
                </a:solidFill>
              </a:rPr>
              <a:t> </a:t>
            </a:r>
            <a:r>
              <a:rPr lang="de-CH" dirty="0" err="1" smtClean="0">
                <a:solidFill>
                  <a:srgbClr val="004E89"/>
                </a:solidFill>
              </a:rPr>
              <a:t>d’urgence</a:t>
            </a:r>
            <a:r>
              <a:rPr lang="de-CH" dirty="0" smtClean="0">
                <a:solidFill>
                  <a:srgbClr val="004E89"/>
                </a:solidFill>
              </a:rPr>
              <a:t> </a:t>
            </a:r>
            <a:r>
              <a:rPr lang="de-CH" dirty="0" err="1" smtClean="0">
                <a:solidFill>
                  <a:srgbClr val="004E89"/>
                </a:solidFill>
              </a:rPr>
              <a:t>ou</a:t>
            </a:r>
            <a:r>
              <a:rPr lang="de-CH" dirty="0" smtClean="0">
                <a:solidFill>
                  <a:srgbClr val="004E89"/>
                </a:solidFill>
              </a:rPr>
              <a:t> non</a:t>
            </a:r>
            <a:endParaRPr lang="de-CH" dirty="0">
              <a:solidFill>
                <a:srgbClr val="004E89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CH" dirty="0" smtClean="0">
                <a:solidFill>
                  <a:srgbClr val="004E89"/>
                </a:solidFill>
              </a:rPr>
              <a:t>Les </a:t>
            </a:r>
            <a:r>
              <a:rPr lang="de-CH" dirty="0" err="1" smtClean="0">
                <a:solidFill>
                  <a:srgbClr val="004E89"/>
                </a:solidFill>
              </a:rPr>
              <a:t>patients</a:t>
            </a:r>
            <a:r>
              <a:rPr lang="de-CH" dirty="0" smtClean="0">
                <a:solidFill>
                  <a:srgbClr val="004E89"/>
                </a:solidFill>
              </a:rPr>
              <a:t> </a:t>
            </a:r>
            <a:r>
              <a:rPr lang="de-CH" dirty="0" err="1" smtClean="0">
                <a:solidFill>
                  <a:srgbClr val="004E89"/>
                </a:solidFill>
              </a:rPr>
              <a:t>peuvent</a:t>
            </a:r>
            <a:r>
              <a:rPr lang="de-CH" dirty="0" smtClean="0">
                <a:solidFill>
                  <a:srgbClr val="004E89"/>
                </a:solidFill>
              </a:rPr>
              <a:t> </a:t>
            </a:r>
            <a:r>
              <a:rPr lang="de-CH" dirty="0" err="1" smtClean="0">
                <a:solidFill>
                  <a:srgbClr val="004E89"/>
                </a:solidFill>
              </a:rPr>
              <a:t>saisir</a:t>
            </a:r>
            <a:r>
              <a:rPr lang="de-CH" dirty="0" smtClean="0">
                <a:solidFill>
                  <a:srgbClr val="004E89"/>
                </a:solidFill>
              </a:rPr>
              <a:t> </a:t>
            </a:r>
            <a:r>
              <a:rPr lang="de-CH" dirty="0" err="1" smtClean="0">
                <a:solidFill>
                  <a:srgbClr val="004E89"/>
                </a:solidFill>
              </a:rPr>
              <a:t>leurs</a:t>
            </a:r>
            <a:r>
              <a:rPr lang="de-CH" dirty="0" smtClean="0">
                <a:solidFill>
                  <a:srgbClr val="004E89"/>
                </a:solidFill>
              </a:rPr>
              <a:t> propres </a:t>
            </a:r>
            <a:r>
              <a:rPr lang="de-CH" dirty="0" err="1" smtClean="0">
                <a:solidFill>
                  <a:srgbClr val="004E89"/>
                </a:solidFill>
              </a:rPr>
              <a:t>données</a:t>
            </a:r>
            <a:endParaRPr lang="de-CH" dirty="0" smtClean="0">
              <a:solidFill>
                <a:srgbClr val="004E89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CH" dirty="0" smtClean="0">
                <a:solidFill>
                  <a:srgbClr val="004E89"/>
                </a:solidFill>
              </a:rPr>
              <a:t>Les </a:t>
            </a:r>
            <a:r>
              <a:rPr lang="de-CH" dirty="0" err="1" smtClean="0">
                <a:solidFill>
                  <a:srgbClr val="004E89"/>
                </a:solidFill>
              </a:rPr>
              <a:t>patients</a:t>
            </a:r>
            <a:r>
              <a:rPr lang="de-CH" dirty="0" smtClean="0">
                <a:solidFill>
                  <a:srgbClr val="004E89"/>
                </a:solidFill>
              </a:rPr>
              <a:t> </a:t>
            </a:r>
            <a:r>
              <a:rPr lang="de-CH" dirty="0" err="1" smtClean="0">
                <a:solidFill>
                  <a:srgbClr val="004E89"/>
                </a:solidFill>
              </a:rPr>
              <a:t>peuvent</a:t>
            </a:r>
            <a:r>
              <a:rPr lang="de-CH" dirty="0" smtClean="0">
                <a:solidFill>
                  <a:srgbClr val="004E89"/>
                </a:solidFill>
              </a:rPr>
              <a:t> </a:t>
            </a:r>
            <a:r>
              <a:rPr lang="de-CH" dirty="0" err="1" smtClean="0">
                <a:solidFill>
                  <a:srgbClr val="004E89"/>
                </a:solidFill>
              </a:rPr>
              <a:t>définir</a:t>
            </a:r>
            <a:r>
              <a:rPr lang="de-CH" dirty="0" smtClean="0">
                <a:solidFill>
                  <a:srgbClr val="004E89"/>
                </a:solidFill>
              </a:rPr>
              <a:t> </a:t>
            </a:r>
            <a:r>
              <a:rPr lang="de-CH" dirty="0" err="1" smtClean="0">
                <a:solidFill>
                  <a:srgbClr val="004E89"/>
                </a:solidFill>
              </a:rPr>
              <a:t>une</a:t>
            </a:r>
            <a:r>
              <a:rPr lang="de-CH" dirty="0" smtClean="0">
                <a:solidFill>
                  <a:srgbClr val="004E89"/>
                </a:solidFill>
              </a:rPr>
              <a:t> </a:t>
            </a:r>
            <a:r>
              <a:rPr lang="de-CH" dirty="0" err="1" smtClean="0">
                <a:solidFill>
                  <a:srgbClr val="004E89"/>
                </a:solidFill>
              </a:rPr>
              <a:t>suppléance</a:t>
            </a:r>
            <a:endParaRPr lang="de-CH" dirty="0" smtClean="0">
              <a:solidFill>
                <a:srgbClr val="004E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5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/>
        </p:nvGrpSpPr>
        <p:grpSpPr>
          <a:xfrm>
            <a:off x="10171747" y="356603"/>
            <a:ext cx="1748757" cy="807414"/>
            <a:chOff x="2527363" y="3002534"/>
            <a:chExt cx="1748757" cy="807414"/>
          </a:xfrm>
        </p:grpSpPr>
        <p:sp>
          <p:nvSpPr>
            <p:cNvPr id="8" name="Rechteckige Legende 7"/>
            <p:cNvSpPr/>
            <p:nvPr/>
          </p:nvSpPr>
          <p:spPr bwMode="auto">
            <a:xfrm>
              <a:off x="2527363" y="3002534"/>
              <a:ext cx="1748757" cy="807414"/>
            </a:xfrm>
            <a:prstGeom prst="wedgeRectCallout">
              <a:avLst>
                <a:gd name="adj1" fmla="val -126126"/>
                <a:gd name="adj2" fmla="val 85901"/>
              </a:avLst>
            </a:prstGeom>
            <a:solidFill>
              <a:srgbClr val="C8E5F5"/>
            </a:solidFill>
            <a:ln w="9525">
              <a:solidFill>
                <a:srgbClr val="20249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CH" sz="2400" b="1" dirty="0">
                <a:solidFill>
                  <a:srgbClr val="004E89"/>
                </a:solidFill>
              </a:endParaRPr>
            </a:p>
          </p:txBody>
        </p:sp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86440" y="3058945"/>
              <a:ext cx="1629598" cy="707274"/>
            </a:xfrm>
            <a:prstGeom prst="rect">
              <a:avLst/>
            </a:prstGeom>
          </p:spPr>
        </p:pic>
      </p:grpSp>
      <p:graphicFrame>
        <p:nvGraphicFramePr>
          <p:cNvPr id="16" name="Table 5">
            <a:extLst>
              <a:ext uri="{FF2B5EF4-FFF2-40B4-BE49-F238E27FC236}">
                <a16:creationId xmlns:a16="http://schemas.microsoft.com/office/drawing/2014/main" id="{3DD226D5-78E9-4CDB-8126-01218F2203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6126504"/>
              </p:ext>
            </p:extLst>
          </p:nvPr>
        </p:nvGraphicFramePr>
        <p:xfrm>
          <a:off x="5381840" y="1503098"/>
          <a:ext cx="6623347" cy="38404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363617">
                  <a:extLst>
                    <a:ext uri="{9D8B030D-6E8A-4147-A177-3AD203B41FA5}">
                      <a16:colId xmlns:a16="http://schemas.microsoft.com/office/drawing/2014/main" val="2834769626"/>
                    </a:ext>
                  </a:extLst>
                </a:gridCol>
                <a:gridCol w="857139">
                  <a:extLst>
                    <a:ext uri="{9D8B030D-6E8A-4147-A177-3AD203B41FA5}">
                      <a16:colId xmlns:a16="http://schemas.microsoft.com/office/drawing/2014/main" val="2444654344"/>
                    </a:ext>
                  </a:extLst>
                </a:gridCol>
                <a:gridCol w="1402591">
                  <a:extLst>
                    <a:ext uri="{9D8B030D-6E8A-4147-A177-3AD203B41FA5}">
                      <a16:colId xmlns:a16="http://schemas.microsoft.com/office/drawing/2014/main" val="25913784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r>
                        <a:rPr lang="fr-CH" dirty="0"/>
                        <a:t>Accès aux données médicales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AF4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b="0" noProof="0" dirty="0" smtClean="0"/>
                        <a:t>1068</a:t>
                      </a:r>
                      <a:endParaRPr lang="de-CH" b="0" noProof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AF4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b="0" noProof="0" dirty="0" smtClean="0"/>
                        <a:t>68.03%</a:t>
                      </a:r>
                      <a:endParaRPr lang="de-CH" b="0" noProof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AF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17966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fr-CH" dirty="0"/>
                        <a:t>Meilleure coordination entre mes professionnels de la santé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1A1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b="0" noProof="0" dirty="0" smtClean="0"/>
                        <a:t>712</a:t>
                      </a:r>
                      <a:endParaRPr lang="de-CH" b="0" noProof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1A1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b="0" noProof="0" dirty="0" smtClean="0"/>
                        <a:t>45.35%</a:t>
                      </a:r>
                      <a:endParaRPr lang="de-CH" b="0" noProof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1A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742824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fr-CH" dirty="0"/>
                        <a:t>Intérêt à l’égard des nouvelles technologies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EB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b="0" noProof="0" dirty="0" smtClean="0"/>
                        <a:t>309</a:t>
                      </a:r>
                      <a:endParaRPr lang="de-CH" b="0" noProof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EB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b="0" noProof="0" dirty="0" smtClean="0"/>
                        <a:t>19.68%</a:t>
                      </a:r>
                      <a:endParaRPr lang="de-CH" b="0" noProof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E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511311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fr-CH" dirty="0"/>
                        <a:t>Curiosité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84EA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b="0" noProof="0" dirty="0" smtClean="0"/>
                        <a:t>240</a:t>
                      </a:r>
                      <a:endParaRPr lang="de-CH" b="0" noProof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84EA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b="0" noProof="0" dirty="0" smtClean="0"/>
                        <a:t>15.29%</a:t>
                      </a:r>
                      <a:endParaRPr lang="de-CH" b="0" noProof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84E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5106516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fr-CH" dirty="0"/>
                        <a:t>Non complété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b="0" noProof="0" dirty="0" smtClean="0"/>
                        <a:t>140</a:t>
                      </a:r>
                      <a:endParaRPr lang="de-CH" b="0" noProof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b="0" noProof="0" dirty="0" smtClean="0"/>
                        <a:t>8.92%</a:t>
                      </a:r>
                      <a:endParaRPr lang="de-CH" b="0" noProof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27171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fr-CH" dirty="0"/>
                        <a:t>Autre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EE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b="0" noProof="0" dirty="0" smtClean="0"/>
                        <a:t>76</a:t>
                      </a:r>
                      <a:endParaRPr lang="de-CH" b="0" noProof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EE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b="0" noProof="0" dirty="0" smtClean="0"/>
                        <a:t>4.84%</a:t>
                      </a:r>
                      <a:endParaRPr lang="de-CH" b="0" noProof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EE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3308943"/>
                  </a:ext>
                </a:extLst>
              </a:tr>
            </a:tbl>
          </a:graphicData>
        </a:graphic>
      </p:graphicFrame>
      <p:graphicFrame>
        <p:nvGraphicFramePr>
          <p:cNvPr id="17" name="Chart 11">
            <a:extLst>
              <a:ext uri="{FF2B5EF4-FFF2-40B4-BE49-F238E27FC236}">
                <a16:creationId xmlns:a16="http://schemas.microsoft.com/office/drawing/2014/main" id="{DEF927CC-EDC1-4977-9ACC-48D4C5D24417}"/>
              </a:ext>
            </a:extLst>
          </p:cNvPr>
          <p:cNvGraphicFramePr/>
          <p:nvPr>
            <p:extLst/>
          </p:nvPr>
        </p:nvGraphicFramePr>
        <p:xfrm>
          <a:off x="197264" y="1367611"/>
          <a:ext cx="5184576" cy="3984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877888" y="5428638"/>
            <a:ext cx="10407146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500" b="1" dirty="0" err="1" smtClean="0">
                <a:solidFill>
                  <a:srgbClr val="004E89"/>
                </a:solidFill>
              </a:rPr>
              <a:t>MonDossierMedical</a:t>
            </a:r>
            <a:r>
              <a:rPr lang="en-US" altLang="de-DE" sz="2500" b="1" dirty="0" smtClean="0">
                <a:solidFill>
                  <a:srgbClr val="004E89"/>
                </a:solidFill>
              </a:rPr>
              <a:t> – raisons </a:t>
            </a:r>
            <a:r>
              <a:rPr lang="en-US" altLang="de-DE" sz="2500" b="1" dirty="0" err="1" smtClean="0">
                <a:solidFill>
                  <a:srgbClr val="004E89"/>
                </a:solidFill>
              </a:rPr>
              <a:t>d’inscription</a:t>
            </a:r>
            <a:r>
              <a:rPr lang="en-US" altLang="de-DE" sz="2500" b="1" dirty="0" smtClean="0">
                <a:solidFill>
                  <a:srgbClr val="004E89"/>
                </a:solidFill>
              </a:rPr>
              <a:t> (patients)</a:t>
            </a:r>
            <a:endParaRPr lang="en-US" altLang="de-DE" sz="2500" b="1" dirty="0">
              <a:solidFill>
                <a:srgbClr val="004E89"/>
              </a:solidFill>
            </a:endParaRPr>
          </a:p>
        </p:txBody>
      </p:sp>
      <p:sp>
        <p:nvSpPr>
          <p:cNvPr id="11" name="Rechteck 10"/>
          <p:cNvSpPr/>
          <p:nvPr/>
        </p:nvSpPr>
        <p:spPr bwMode="auto">
          <a:xfrm>
            <a:off x="5381844" y="2699736"/>
            <a:ext cx="6623347" cy="63050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5381842" y="3312987"/>
            <a:ext cx="6623347" cy="7074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13" name="Rechteck 12"/>
          <p:cNvSpPr/>
          <p:nvPr/>
        </p:nvSpPr>
        <p:spPr bwMode="auto">
          <a:xfrm>
            <a:off x="5381840" y="4002014"/>
            <a:ext cx="6623347" cy="135840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14" name="Rechteck 13"/>
          <p:cNvSpPr/>
          <p:nvPr/>
        </p:nvSpPr>
        <p:spPr bwMode="auto">
          <a:xfrm>
            <a:off x="5381845" y="1459369"/>
            <a:ext cx="6623347" cy="63050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15" name="Rechteck 14"/>
          <p:cNvSpPr/>
          <p:nvPr/>
        </p:nvSpPr>
        <p:spPr bwMode="auto">
          <a:xfrm>
            <a:off x="5381844" y="2089871"/>
            <a:ext cx="6623347" cy="63050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984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feld 41"/>
          <p:cNvSpPr txBox="1"/>
          <p:nvPr/>
        </p:nvSpPr>
        <p:spPr>
          <a:xfrm>
            <a:off x="1148080" y="1666251"/>
            <a:ext cx="10007599" cy="249299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sz="2600" b="1" dirty="0" smtClean="0">
                <a:solidFill>
                  <a:srgbClr val="C8E5F5"/>
                </a:solidFill>
                <a:latin typeface="Arial" pitchFamily="34" charset="0"/>
                <a:cs typeface="Arial" pitchFamily="34" charset="0"/>
              </a:rPr>
              <a:t>Le point de départ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sz="2600" b="1" dirty="0" smtClean="0">
                <a:solidFill>
                  <a:srgbClr val="C8E5F5"/>
                </a:solidFill>
                <a:latin typeface="Arial" pitchFamily="34" charset="0"/>
                <a:cs typeface="Arial" pitchFamily="34" charset="0"/>
              </a:rPr>
              <a:t>Le dossier électronique du patient DEP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CH" sz="2600" b="1" dirty="0" smtClean="0">
                <a:solidFill>
                  <a:srgbClr val="004E89"/>
                </a:solidFill>
                <a:latin typeface="Arial" pitchFamily="34" charset="0"/>
                <a:cs typeface="Arial" pitchFamily="34" charset="0"/>
              </a:rPr>
              <a:t>La mise en œuvre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CH" sz="2600" b="1" dirty="0" smtClean="0">
                <a:solidFill>
                  <a:srgbClr val="C8E5F5"/>
                </a:solidFill>
                <a:latin typeface="Arial" pitchFamily="34" charset="0"/>
                <a:cs typeface="Arial" pitchFamily="34" charset="0"/>
              </a:rPr>
              <a:t>Points </a:t>
            </a:r>
            <a:r>
              <a:rPr lang="fr-CH" sz="2600" b="1" dirty="0">
                <a:solidFill>
                  <a:srgbClr val="C8E5F5"/>
                </a:solidFill>
                <a:latin typeface="Arial" pitchFamily="34" charset="0"/>
                <a:cs typeface="Arial" pitchFamily="34" charset="0"/>
              </a:rPr>
              <a:t>importants </a:t>
            </a:r>
            <a:r>
              <a:rPr lang="fr-CH" sz="2600" b="1" dirty="0" smtClean="0">
                <a:solidFill>
                  <a:srgbClr val="C8E5F5"/>
                </a:solidFill>
                <a:latin typeface="Arial" pitchFamily="34" charset="0"/>
                <a:cs typeface="Arial" pitchFamily="34" charset="0"/>
              </a:rPr>
              <a:t>pour </a:t>
            </a:r>
            <a:r>
              <a:rPr lang="de-CH" sz="2600" b="1" dirty="0" err="1" smtClean="0">
                <a:solidFill>
                  <a:srgbClr val="C8E5F5"/>
                </a:solidFill>
                <a:latin typeface="Arial" pitchFamily="34" charset="0"/>
                <a:cs typeface="Arial" pitchFamily="34" charset="0"/>
              </a:rPr>
              <a:t>physio</a:t>
            </a:r>
            <a:r>
              <a:rPr lang="de-CH" sz="2600" b="1" dirty="0" smtClean="0">
                <a:solidFill>
                  <a:srgbClr val="C8E5F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CH" sz="2600" b="1" dirty="0" err="1" smtClean="0">
                <a:solidFill>
                  <a:srgbClr val="C8E5F5"/>
                </a:solidFill>
                <a:latin typeface="Arial" pitchFamily="34" charset="0"/>
                <a:cs typeface="Arial" pitchFamily="34" charset="0"/>
              </a:rPr>
              <a:t>valais</a:t>
            </a:r>
            <a:r>
              <a:rPr lang="de-CH" sz="2600" b="1" dirty="0" smtClean="0">
                <a:solidFill>
                  <a:srgbClr val="C8E5F5"/>
                </a:solidFill>
                <a:latin typeface="Arial" pitchFamily="34" charset="0"/>
                <a:cs typeface="Arial" pitchFamily="34" charset="0"/>
              </a:rPr>
              <a:t>-wallis</a:t>
            </a:r>
            <a:endParaRPr lang="de-CH" sz="2600" b="1" dirty="0">
              <a:solidFill>
                <a:srgbClr val="C8E5F5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66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/>
              <a:t>Délais </a:t>
            </a:r>
            <a:r>
              <a:rPr lang="fr-CH" dirty="0" smtClean="0"/>
              <a:t>pour </a:t>
            </a:r>
            <a:r>
              <a:rPr lang="fr-CH" dirty="0"/>
              <a:t>le raccordement au DEP 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731" y="1509654"/>
            <a:ext cx="2892965" cy="4245604"/>
          </a:xfrm>
          <a:prstGeom prst="rect">
            <a:avLst/>
          </a:prstGeom>
        </p:spPr>
      </p:pic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838200" y="1825625"/>
            <a:ext cx="6989064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CH" sz="2200" dirty="0"/>
              <a:t>La loi fédérale est en vigueur depuis le 15 avril 2017.</a:t>
            </a:r>
          </a:p>
          <a:p>
            <a:pPr marL="0" indent="0">
              <a:buNone/>
            </a:pPr>
            <a:endParaRPr lang="fr-CH" sz="2200" dirty="0"/>
          </a:p>
          <a:p>
            <a:pPr marL="0" indent="0">
              <a:buNone/>
            </a:pPr>
            <a:r>
              <a:rPr lang="fr-CH" sz="2200" dirty="0"/>
              <a:t>Délais </a:t>
            </a:r>
            <a:r>
              <a:rPr lang="fr-CH" sz="2200" dirty="0" smtClean="0"/>
              <a:t>transitoires</a:t>
            </a:r>
            <a:r>
              <a:rPr lang="fr-CH" sz="2200" dirty="0"/>
              <a:t> :</a:t>
            </a:r>
          </a:p>
          <a:p>
            <a:r>
              <a:rPr lang="fr-FR" sz="2200" dirty="0" smtClean="0"/>
              <a:t>Hôpitaux </a:t>
            </a:r>
            <a:r>
              <a:rPr lang="fr-FR" sz="2200" dirty="0"/>
              <a:t>de soins aigus, cliniques psychiatriques, </a:t>
            </a:r>
            <a:br>
              <a:rPr lang="fr-FR" sz="2200" dirty="0"/>
            </a:br>
            <a:r>
              <a:rPr lang="fr-FR" sz="2200" dirty="0"/>
              <a:t>cliniques de rééducation </a:t>
            </a:r>
            <a:r>
              <a:rPr lang="fr-CH" sz="2200" dirty="0"/>
              <a:t>: 3 ans (d’ici à avril 2020)</a:t>
            </a:r>
          </a:p>
          <a:p>
            <a:r>
              <a:rPr lang="fr-FR" sz="2200" dirty="0"/>
              <a:t>EMS et maisons de naissance </a:t>
            </a:r>
            <a:r>
              <a:rPr lang="fr-CH" sz="2200" dirty="0"/>
              <a:t>: 5 ans (d’ici à avril 2022)</a:t>
            </a:r>
          </a:p>
          <a:p>
            <a:r>
              <a:rPr lang="fr-CH" sz="2200" dirty="0"/>
              <a:t>Domaine ambulatoire : facultatif</a:t>
            </a:r>
          </a:p>
          <a:p>
            <a:r>
              <a:rPr lang="fr-CH" sz="2200" dirty="0"/>
              <a:t>Population / patients : facultatif</a:t>
            </a:r>
          </a:p>
          <a:p>
            <a:pPr marL="0" indent="0">
              <a:buNone/>
            </a:pPr>
            <a:endParaRPr lang="fr-CH" sz="2200" dirty="0"/>
          </a:p>
        </p:txBody>
      </p:sp>
    </p:spTree>
    <p:extLst>
      <p:ext uri="{BB962C8B-B14F-4D97-AF65-F5344CB8AC3E}">
        <p14:creationId xmlns:p14="http://schemas.microsoft.com/office/powerpoint/2010/main" val="272663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uppieren 58"/>
          <p:cNvGrpSpPr/>
          <p:nvPr/>
        </p:nvGrpSpPr>
        <p:grpSpPr>
          <a:xfrm>
            <a:off x="1868544" y="828915"/>
            <a:ext cx="7595333" cy="4783299"/>
            <a:chOff x="1365787" y="736601"/>
            <a:chExt cx="8489950" cy="5346700"/>
          </a:xfrm>
        </p:grpSpPr>
        <p:sp>
          <p:nvSpPr>
            <p:cNvPr id="60" name="Freihandform 59"/>
            <p:cNvSpPr/>
            <p:nvPr/>
          </p:nvSpPr>
          <p:spPr>
            <a:xfrm>
              <a:off x="7933811" y="2220287"/>
              <a:ext cx="177084" cy="524814"/>
            </a:xfrm>
            <a:custGeom>
              <a:avLst/>
              <a:gdLst>
                <a:gd name="connsiteX0" fmla="*/ 0 w 177084"/>
                <a:gd name="connsiteY0" fmla="*/ 457200 h 524814"/>
                <a:gd name="connsiteX1" fmla="*/ 0 w 177084"/>
                <a:gd name="connsiteY1" fmla="*/ 0 h 524814"/>
                <a:gd name="connsiteX2" fmla="*/ 177084 w 177084"/>
                <a:gd name="connsiteY2" fmla="*/ 177084 h 524814"/>
                <a:gd name="connsiteX3" fmla="*/ 177084 w 177084"/>
                <a:gd name="connsiteY3" fmla="*/ 524814 h 524814"/>
                <a:gd name="connsiteX4" fmla="*/ 61174 w 177084"/>
                <a:gd name="connsiteY4" fmla="*/ 524814 h 524814"/>
                <a:gd name="connsiteX5" fmla="*/ 0 w 177084"/>
                <a:gd name="connsiteY5" fmla="*/ 457200 h 524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7084" h="524814">
                  <a:moveTo>
                    <a:pt x="0" y="457200"/>
                  </a:moveTo>
                  <a:lnTo>
                    <a:pt x="0" y="0"/>
                  </a:lnTo>
                  <a:lnTo>
                    <a:pt x="177084" y="177084"/>
                  </a:lnTo>
                  <a:lnTo>
                    <a:pt x="177084" y="524814"/>
                  </a:lnTo>
                  <a:lnTo>
                    <a:pt x="61174" y="524814"/>
                  </a:lnTo>
                  <a:lnTo>
                    <a:pt x="0" y="45720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61" name="Freeform 6"/>
            <p:cNvSpPr>
              <a:spLocks/>
            </p:cNvSpPr>
            <p:nvPr/>
          </p:nvSpPr>
          <p:spPr bwMode="auto">
            <a:xfrm>
              <a:off x="5928262" y="2314576"/>
              <a:ext cx="514350" cy="409575"/>
            </a:xfrm>
            <a:custGeom>
              <a:avLst/>
              <a:gdLst>
                <a:gd name="T0" fmla="*/ 100806250 w 324"/>
                <a:gd name="T1" fmla="*/ 514111875 h 258"/>
                <a:gd name="T2" fmla="*/ 148690013 w 324"/>
                <a:gd name="T3" fmla="*/ 561995638 h 258"/>
                <a:gd name="T4" fmla="*/ 466229700 w 324"/>
                <a:gd name="T5" fmla="*/ 561995638 h 258"/>
                <a:gd name="T6" fmla="*/ 554434375 w 324"/>
                <a:gd name="T7" fmla="*/ 650200313 h 258"/>
                <a:gd name="T8" fmla="*/ 816530625 w 324"/>
                <a:gd name="T9" fmla="*/ 383063750 h 258"/>
                <a:gd name="T10" fmla="*/ 816530625 w 324"/>
                <a:gd name="T11" fmla="*/ 269657513 h 258"/>
                <a:gd name="T12" fmla="*/ 803930638 w 324"/>
                <a:gd name="T13" fmla="*/ 274697825 h 258"/>
                <a:gd name="T14" fmla="*/ 536794075 w 324"/>
                <a:gd name="T15" fmla="*/ 0 h 258"/>
                <a:gd name="T16" fmla="*/ 0 w 324"/>
                <a:gd name="T17" fmla="*/ 0 h 258"/>
                <a:gd name="T18" fmla="*/ 0 w 324"/>
                <a:gd name="T19" fmla="*/ 410786263 h 258"/>
                <a:gd name="T20" fmla="*/ 100806250 w 324"/>
                <a:gd name="T21" fmla="*/ 514111875 h 258"/>
                <a:gd name="T22" fmla="*/ 100806250 w 324"/>
                <a:gd name="T23" fmla="*/ 514111875 h 258"/>
                <a:gd name="T24" fmla="*/ 100806250 w 324"/>
                <a:gd name="T25" fmla="*/ 514111875 h 2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24" h="258">
                  <a:moveTo>
                    <a:pt x="40" y="204"/>
                  </a:moveTo>
                  <a:lnTo>
                    <a:pt x="59" y="223"/>
                  </a:lnTo>
                  <a:lnTo>
                    <a:pt x="185" y="223"/>
                  </a:lnTo>
                  <a:lnTo>
                    <a:pt x="220" y="258"/>
                  </a:lnTo>
                  <a:lnTo>
                    <a:pt x="324" y="152"/>
                  </a:lnTo>
                  <a:lnTo>
                    <a:pt x="324" y="107"/>
                  </a:lnTo>
                  <a:lnTo>
                    <a:pt x="319" y="109"/>
                  </a:lnTo>
                  <a:lnTo>
                    <a:pt x="213" y="0"/>
                  </a:lnTo>
                  <a:lnTo>
                    <a:pt x="0" y="0"/>
                  </a:lnTo>
                  <a:lnTo>
                    <a:pt x="0" y="163"/>
                  </a:lnTo>
                  <a:lnTo>
                    <a:pt x="40" y="20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62" name="Freeform 7"/>
            <p:cNvSpPr>
              <a:spLocks/>
            </p:cNvSpPr>
            <p:nvPr/>
          </p:nvSpPr>
          <p:spPr bwMode="auto">
            <a:xfrm>
              <a:off x="1365787" y="4794251"/>
              <a:ext cx="679450" cy="398462"/>
            </a:xfrm>
            <a:custGeom>
              <a:avLst/>
              <a:gdLst>
                <a:gd name="T0" fmla="*/ 405745950 w 428"/>
                <a:gd name="T1" fmla="*/ 47883702 h 251"/>
                <a:gd name="T2" fmla="*/ 488910313 w 428"/>
                <a:gd name="T3" fmla="*/ 239415337 h 251"/>
                <a:gd name="T4" fmla="*/ 234375325 w 428"/>
                <a:gd name="T5" fmla="*/ 239415337 h 251"/>
                <a:gd name="T6" fmla="*/ 0 w 428"/>
                <a:gd name="T7" fmla="*/ 461188809 h 251"/>
                <a:gd name="T8" fmla="*/ 0 w 428"/>
                <a:gd name="T9" fmla="*/ 632559219 h 251"/>
                <a:gd name="T10" fmla="*/ 667842200 w 428"/>
                <a:gd name="T11" fmla="*/ 627518913 h 251"/>
                <a:gd name="T12" fmla="*/ 1078626875 w 428"/>
                <a:gd name="T13" fmla="*/ 221773472 h 251"/>
                <a:gd name="T14" fmla="*/ 1003022188 w 428"/>
                <a:gd name="T15" fmla="*/ 138609214 h 251"/>
                <a:gd name="T16" fmla="*/ 924898138 w 428"/>
                <a:gd name="T17" fmla="*/ 221773472 h 251"/>
                <a:gd name="T18" fmla="*/ 864414388 w 428"/>
                <a:gd name="T19" fmla="*/ 138609214 h 251"/>
                <a:gd name="T20" fmla="*/ 871974063 w 428"/>
                <a:gd name="T21" fmla="*/ 0 h 251"/>
                <a:gd name="T22" fmla="*/ 453628125 w 428"/>
                <a:gd name="T23" fmla="*/ 0 h 251"/>
                <a:gd name="T24" fmla="*/ 405745950 w 428"/>
                <a:gd name="T25" fmla="*/ 47883702 h 251"/>
                <a:gd name="T26" fmla="*/ 405745950 w 428"/>
                <a:gd name="T27" fmla="*/ 47883702 h 251"/>
                <a:gd name="T28" fmla="*/ 405745950 w 428"/>
                <a:gd name="T29" fmla="*/ 47883702 h 25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28" h="251">
                  <a:moveTo>
                    <a:pt x="161" y="19"/>
                  </a:moveTo>
                  <a:lnTo>
                    <a:pt x="194" y="95"/>
                  </a:lnTo>
                  <a:lnTo>
                    <a:pt x="93" y="9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265" y="249"/>
                  </a:lnTo>
                  <a:lnTo>
                    <a:pt x="428" y="88"/>
                  </a:lnTo>
                  <a:lnTo>
                    <a:pt x="398" y="55"/>
                  </a:lnTo>
                  <a:lnTo>
                    <a:pt x="367" y="88"/>
                  </a:lnTo>
                  <a:lnTo>
                    <a:pt x="343" y="55"/>
                  </a:lnTo>
                  <a:lnTo>
                    <a:pt x="346" y="0"/>
                  </a:lnTo>
                  <a:lnTo>
                    <a:pt x="180" y="0"/>
                  </a:lnTo>
                  <a:lnTo>
                    <a:pt x="161" y="19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63" name="Freeform 8"/>
            <p:cNvSpPr>
              <a:spLocks/>
            </p:cNvSpPr>
            <p:nvPr/>
          </p:nvSpPr>
          <p:spPr bwMode="auto">
            <a:xfrm>
              <a:off x="6844249" y="2443163"/>
              <a:ext cx="642938" cy="946150"/>
            </a:xfrm>
            <a:custGeom>
              <a:avLst/>
              <a:gdLst>
                <a:gd name="T0" fmla="*/ 869455376 w 405"/>
                <a:gd name="T1" fmla="*/ 546874700 h 596"/>
                <a:gd name="T2" fmla="*/ 733366833 w 405"/>
                <a:gd name="T3" fmla="*/ 546874700 h 596"/>
                <a:gd name="T4" fmla="*/ 851813475 w 405"/>
                <a:gd name="T5" fmla="*/ 428426563 h 596"/>
                <a:gd name="T6" fmla="*/ 851813475 w 405"/>
                <a:gd name="T7" fmla="*/ 178931888 h 596"/>
                <a:gd name="T8" fmla="*/ 519152591 w 405"/>
                <a:gd name="T9" fmla="*/ 178931888 h 596"/>
                <a:gd name="T10" fmla="*/ 327620567 w 405"/>
                <a:gd name="T11" fmla="*/ 0 h 596"/>
                <a:gd name="T12" fmla="*/ 204133609 w 405"/>
                <a:gd name="T13" fmla="*/ 123488450 h 596"/>
                <a:gd name="T14" fmla="*/ 204133609 w 405"/>
                <a:gd name="T15" fmla="*/ 471270013 h 596"/>
                <a:gd name="T16" fmla="*/ 30241899 w 405"/>
                <a:gd name="T17" fmla="*/ 642640638 h 596"/>
                <a:gd name="T18" fmla="*/ 257056137 w 405"/>
                <a:gd name="T19" fmla="*/ 864414388 h 596"/>
                <a:gd name="T20" fmla="*/ 257056137 w 405"/>
                <a:gd name="T21" fmla="*/ 1035785013 h 596"/>
                <a:gd name="T22" fmla="*/ 166330442 w 405"/>
                <a:gd name="T23" fmla="*/ 1035785013 h 596"/>
                <a:gd name="T24" fmla="*/ 166330442 w 405"/>
                <a:gd name="T25" fmla="*/ 1287800638 h 596"/>
                <a:gd name="T26" fmla="*/ 0 w 405"/>
                <a:gd name="T27" fmla="*/ 1449090638 h 596"/>
                <a:gd name="T28" fmla="*/ 0 w 405"/>
                <a:gd name="T29" fmla="*/ 1502013125 h 596"/>
                <a:gd name="T30" fmla="*/ 488910693 w 405"/>
                <a:gd name="T31" fmla="*/ 1502013125 h 596"/>
                <a:gd name="T32" fmla="*/ 488910693 w 405"/>
                <a:gd name="T33" fmla="*/ 1275199063 h 596"/>
                <a:gd name="T34" fmla="*/ 607358922 w 405"/>
                <a:gd name="T35" fmla="*/ 1275199063 h 596"/>
                <a:gd name="T36" fmla="*/ 662802403 w 405"/>
                <a:gd name="T37" fmla="*/ 1335682813 h 596"/>
                <a:gd name="T38" fmla="*/ 763608731 w 405"/>
                <a:gd name="T39" fmla="*/ 1234876563 h 596"/>
                <a:gd name="T40" fmla="*/ 960181072 w 405"/>
                <a:gd name="T41" fmla="*/ 1234876563 h 596"/>
                <a:gd name="T42" fmla="*/ 1020664869 w 405"/>
                <a:gd name="T43" fmla="*/ 1174392813 h 596"/>
                <a:gd name="T44" fmla="*/ 1020664869 w 405"/>
                <a:gd name="T45" fmla="*/ 690522813 h 596"/>
                <a:gd name="T46" fmla="*/ 869455376 w 405"/>
                <a:gd name="T47" fmla="*/ 546874700 h 596"/>
                <a:gd name="T48" fmla="*/ 869455376 w 405"/>
                <a:gd name="T49" fmla="*/ 546874700 h 596"/>
                <a:gd name="T50" fmla="*/ 869455376 w 405"/>
                <a:gd name="T51" fmla="*/ 546874700 h 59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405" h="596">
                  <a:moveTo>
                    <a:pt x="345" y="217"/>
                  </a:moveTo>
                  <a:lnTo>
                    <a:pt x="291" y="217"/>
                  </a:lnTo>
                  <a:lnTo>
                    <a:pt x="338" y="170"/>
                  </a:lnTo>
                  <a:lnTo>
                    <a:pt x="338" y="71"/>
                  </a:lnTo>
                  <a:lnTo>
                    <a:pt x="206" y="71"/>
                  </a:lnTo>
                  <a:lnTo>
                    <a:pt x="130" y="0"/>
                  </a:lnTo>
                  <a:lnTo>
                    <a:pt x="81" y="49"/>
                  </a:lnTo>
                  <a:lnTo>
                    <a:pt x="81" y="187"/>
                  </a:lnTo>
                  <a:lnTo>
                    <a:pt x="12" y="255"/>
                  </a:lnTo>
                  <a:lnTo>
                    <a:pt x="102" y="343"/>
                  </a:lnTo>
                  <a:lnTo>
                    <a:pt x="102" y="411"/>
                  </a:lnTo>
                  <a:lnTo>
                    <a:pt x="66" y="411"/>
                  </a:lnTo>
                  <a:lnTo>
                    <a:pt x="66" y="511"/>
                  </a:lnTo>
                  <a:lnTo>
                    <a:pt x="0" y="575"/>
                  </a:lnTo>
                  <a:lnTo>
                    <a:pt x="0" y="596"/>
                  </a:lnTo>
                  <a:lnTo>
                    <a:pt x="194" y="596"/>
                  </a:lnTo>
                  <a:lnTo>
                    <a:pt x="194" y="506"/>
                  </a:lnTo>
                  <a:lnTo>
                    <a:pt x="241" y="506"/>
                  </a:lnTo>
                  <a:lnTo>
                    <a:pt x="263" y="530"/>
                  </a:lnTo>
                  <a:lnTo>
                    <a:pt x="303" y="490"/>
                  </a:lnTo>
                  <a:lnTo>
                    <a:pt x="381" y="490"/>
                  </a:lnTo>
                  <a:lnTo>
                    <a:pt x="405" y="466"/>
                  </a:lnTo>
                  <a:lnTo>
                    <a:pt x="405" y="274"/>
                  </a:lnTo>
                  <a:lnTo>
                    <a:pt x="345" y="217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64" name="Freeform 9"/>
            <p:cNvSpPr>
              <a:spLocks/>
            </p:cNvSpPr>
            <p:nvPr/>
          </p:nvSpPr>
          <p:spPr bwMode="auto">
            <a:xfrm>
              <a:off x="3097749" y="2006601"/>
              <a:ext cx="2935288" cy="2720975"/>
            </a:xfrm>
            <a:custGeom>
              <a:avLst/>
              <a:gdLst>
                <a:gd name="T0" fmla="*/ 647681060 w 1849"/>
                <a:gd name="T1" fmla="*/ 1108868750 h 1714"/>
                <a:gd name="T2" fmla="*/ 498991022 w 1849"/>
                <a:gd name="T3" fmla="*/ 1461690625 h 1714"/>
                <a:gd name="T4" fmla="*/ 751006690 w 1849"/>
                <a:gd name="T5" fmla="*/ 1575098450 h 1714"/>
                <a:gd name="T6" fmla="*/ 1091228636 w 1849"/>
                <a:gd name="T7" fmla="*/ 1532255000 h 1714"/>
                <a:gd name="T8" fmla="*/ 1328123364 w 1849"/>
                <a:gd name="T9" fmla="*/ 1897678450 h 1714"/>
                <a:gd name="T10" fmla="*/ 1328123364 w 1849"/>
                <a:gd name="T11" fmla="*/ 2147173125 h 1714"/>
                <a:gd name="T12" fmla="*/ 1471771501 w 1849"/>
                <a:gd name="T13" fmla="*/ 2147483647 h 1714"/>
                <a:gd name="T14" fmla="*/ 1249997713 w 1849"/>
                <a:gd name="T15" fmla="*/ 2147483647 h 1714"/>
                <a:gd name="T16" fmla="*/ 1108868939 w 1849"/>
                <a:gd name="T17" fmla="*/ 2147483647 h 1714"/>
                <a:gd name="T18" fmla="*/ 1043344865 w 1849"/>
                <a:gd name="T19" fmla="*/ 2147483647 h 1714"/>
                <a:gd name="T20" fmla="*/ 987901418 w 1849"/>
                <a:gd name="T21" fmla="*/ 2147483647 h 1714"/>
                <a:gd name="T22" fmla="*/ 1136591456 w 1849"/>
                <a:gd name="T23" fmla="*/ 2147483647 h 1714"/>
                <a:gd name="T24" fmla="*/ 1441529621 w 1849"/>
                <a:gd name="T25" fmla="*/ 2147483647 h 1714"/>
                <a:gd name="T26" fmla="*/ 1864915943 w 1849"/>
                <a:gd name="T27" fmla="*/ 2147483647 h 1714"/>
                <a:gd name="T28" fmla="*/ 1943041593 w 1849"/>
                <a:gd name="T29" fmla="*/ 2147483647 h 1714"/>
                <a:gd name="T30" fmla="*/ 2147483647 w 1849"/>
                <a:gd name="T31" fmla="*/ 2147483647 h 1714"/>
                <a:gd name="T32" fmla="*/ 2147483647 w 1849"/>
                <a:gd name="T33" fmla="*/ 2147483647 h 1714"/>
                <a:gd name="T34" fmla="*/ 2147483647 w 1849"/>
                <a:gd name="T35" fmla="*/ 2147483647 h 1714"/>
                <a:gd name="T36" fmla="*/ 2147483647 w 1849"/>
                <a:gd name="T37" fmla="*/ 2147483647 h 1714"/>
                <a:gd name="T38" fmla="*/ 2147483647 w 1849"/>
                <a:gd name="T39" fmla="*/ 2147483647 h 1714"/>
                <a:gd name="T40" fmla="*/ 2147483647 w 1849"/>
                <a:gd name="T41" fmla="*/ 2147483647 h 1714"/>
                <a:gd name="T42" fmla="*/ 2147483647 w 1849"/>
                <a:gd name="T43" fmla="*/ 2147483647 h 1714"/>
                <a:gd name="T44" fmla="*/ 2147483647 w 1849"/>
                <a:gd name="T45" fmla="*/ 2147483647 h 1714"/>
                <a:gd name="T46" fmla="*/ 2147483647 w 1849"/>
                <a:gd name="T47" fmla="*/ 2147483647 h 1714"/>
                <a:gd name="T48" fmla="*/ 2147483647 w 1849"/>
                <a:gd name="T49" fmla="*/ 2147483647 h 1714"/>
                <a:gd name="T50" fmla="*/ 2147483647 w 1849"/>
                <a:gd name="T51" fmla="*/ 2147483647 h 1714"/>
                <a:gd name="T52" fmla="*/ 2147483647 w 1849"/>
                <a:gd name="T53" fmla="*/ 2147483647 h 1714"/>
                <a:gd name="T54" fmla="*/ 2147483647 w 1849"/>
                <a:gd name="T55" fmla="*/ 2111890938 h 1714"/>
                <a:gd name="T56" fmla="*/ 2147483647 w 1849"/>
                <a:gd name="T57" fmla="*/ 1824593125 h 1714"/>
                <a:gd name="T58" fmla="*/ 2147483647 w 1849"/>
                <a:gd name="T59" fmla="*/ 1436489063 h 1714"/>
                <a:gd name="T60" fmla="*/ 2147483647 w 1849"/>
                <a:gd name="T61" fmla="*/ 645160000 h 1714"/>
                <a:gd name="T62" fmla="*/ 2147483647 w 1849"/>
                <a:gd name="T63" fmla="*/ 466229700 h 1714"/>
                <a:gd name="T64" fmla="*/ 2147483647 w 1849"/>
                <a:gd name="T65" fmla="*/ 292338125 h 1714"/>
                <a:gd name="T66" fmla="*/ 2147483647 w 1849"/>
                <a:gd name="T67" fmla="*/ 231854375 h 1714"/>
                <a:gd name="T68" fmla="*/ 2147483647 w 1849"/>
                <a:gd name="T69" fmla="*/ 637600325 h 1714"/>
                <a:gd name="T70" fmla="*/ 2127012237 w 1849"/>
                <a:gd name="T71" fmla="*/ 841732188 h 1714"/>
                <a:gd name="T72" fmla="*/ 1965722210 w 1849"/>
                <a:gd name="T73" fmla="*/ 864414388 h 1714"/>
                <a:gd name="T74" fmla="*/ 1864915943 w 1849"/>
                <a:gd name="T75" fmla="*/ 733366263 h 1714"/>
                <a:gd name="T76" fmla="*/ 1423889318 w 1849"/>
                <a:gd name="T77" fmla="*/ 567035950 h 1714"/>
                <a:gd name="T78" fmla="*/ 1728827482 w 1849"/>
                <a:gd name="T79" fmla="*/ 322580000 h 1714"/>
                <a:gd name="T80" fmla="*/ 2084170368 w 1849"/>
                <a:gd name="T81" fmla="*/ 136088438 h 1714"/>
                <a:gd name="T82" fmla="*/ 1900198136 w 1849"/>
                <a:gd name="T83" fmla="*/ 143649700 h 1714"/>
                <a:gd name="T84" fmla="*/ 1280239593 w 1849"/>
                <a:gd name="T85" fmla="*/ 231854375 h 1714"/>
                <a:gd name="T86" fmla="*/ 869454848 w 1849"/>
                <a:gd name="T87" fmla="*/ 191531875 h 1714"/>
                <a:gd name="T88" fmla="*/ 624998856 w 1849"/>
                <a:gd name="T89" fmla="*/ 400705638 h 1714"/>
                <a:gd name="T90" fmla="*/ 357862248 w 1849"/>
                <a:gd name="T91" fmla="*/ 680442188 h 1714"/>
                <a:gd name="T92" fmla="*/ 57964397 w 1849"/>
                <a:gd name="T93" fmla="*/ 811490313 h 1714"/>
                <a:gd name="T94" fmla="*/ 0 w 1849"/>
                <a:gd name="T95" fmla="*/ 745966250 h 1714"/>
                <a:gd name="T96" fmla="*/ 113407844 w 1849"/>
                <a:gd name="T97" fmla="*/ 965220638 h 171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849" h="1714">
                  <a:moveTo>
                    <a:pt x="45" y="383"/>
                  </a:moveTo>
                  <a:lnTo>
                    <a:pt x="196" y="383"/>
                  </a:lnTo>
                  <a:lnTo>
                    <a:pt x="257" y="440"/>
                  </a:lnTo>
                  <a:lnTo>
                    <a:pt x="257" y="483"/>
                  </a:lnTo>
                  <a:lnTo>
                    <a:pt x="295" y="483"/>
                  </a:lnTo>
                  <a:lnTo>
                    <a:pt x="198" y="580"/>
                  </a:lnTo>
                  <a:lnTo>
                    <a:pt x="187" y="592"/>
                  </a:lnTo>
                  <a:lnTo>
                    <a:pt x="222" y="625"/>
                  </a:lnTo>
                  <a:lnTo>
                    <a:pt x="298" y="625"/>
                  </a:lnTo>
                  <a:lnTo>
                    <a:pt x="336" y="585"/>
                  </a:lnTo>
                  <a:lnTo>
                    <a:pt x="409" y="585"/>
                  </a:lnTo>
                  <a:lnTo>
                    <a:pt x="433" y="608"/>
                  </a:lnTo>
                  <a:lnTo>
                    <a:pt x="390" y="651"/>
                  </a:lnTo>
                  <a:lnTo>
                    <a:pt x="390" y="753"/>
                  </a:lnTo>
                  <a:lnTo>
                    <a:pt x="527" y="753"/>
                  </a:lnTo>
                  <a:lnTo>
                    <a:pt x="565" y="791"/>
                  </a:lnTo>
                  <a:lnTo>
                    <a:pt x="565" y="817"/>
                  </a:lnTo>
                  <a:lnTo>
                    <a:pt x="527" y="852"/>
                  </a:lnTo>
                  <a:lnTo>
                    <a:pt x="527" y="1070"/>
                  </a:lnTo>
                  <a:lnTo>
                    <a:pt x="584" y="1127"/>
                  </a:lnTo>
                  <a:lnTo>
                    <a:pt x="584" y="1169"/>
                  </a:lnTo>
                  <a:lnTo>
                    <a:pt x="518" y="1169"/>
                  </a:lnTo>
                  <a:lnTo>
                    <a:pt x="518" y="1273"/>
                  </a:lnTo>
                  <a:lnTo>
                    <a:pt x="496" y="1297"/>
                  </a:lnTo>
                  <a:lnTo>
                    <a:pt x="527" y="1297"/>
                  </a:lnTo>
                  <a:lnTo>
                    <a:pt x="496" y="1297"/>
                  </a:lnTo>
                  <a:lnTo>
                    <a:pt x="440" y="1356"/>
                  </a:lnTo>
                  <a:lnTo>
                    <a:pt x="440" y="1420"/>
                  </a:lnTo>
                  <a:lnTo>
                    <a:pt x="414" y="1446"/>
                  </a:lnTo>
                  <a:lnTo>
                    <a:pt x="414" y="1527"/>
                  </a:lnTo>
                  <a:lnTo>
                    <a:pt x="373" y="1527"/>
                  </a:lnTo>
                  <a:lnTo>
                    <a:pt x="373" y="1636"/>
                  </a:lnTo>
                  <a:lnTo>
                    <a:pt x="392" y="1657"/>
                  </a:lnTo>
                  <a:lnTo>
                    <a:pt x="392" y="1714"/>
                  </a:lnTo>
                  <a:lnTo>
                    <a:pt x="451" y="1714"/>
                  </a:lnTo>
                  <a:lnTo>
                    <a:pt x="451" y="1676"/>
                  </a:lnTo>
                  <a:lnTo>
                    <a:pt x="501" y="1624"/>
                  </a:lnTo>
                  <a:lnTo>
                    <a:pt x="501" y="1690"/>
                  </a:lnTo>
                  <a:lnTo>
                    <a:pt x="572" y="1690"/>
                  </a:lnTo>
                  <a:lnTo>
                    <a:pt x="612" y="1652"/>
                  </a:lnTo>
                  <a:lnTo>
                    <a:pt x="726" y="1652"/>
                  </a:lnTo>
                  <a:lnTo>
                    <a:pt x="740" y="1636"/>
                  </a:lnTo>
                  <a:lnTo>
                    <a:pt x="787" y="1636"/>
                  </a:lnTo>
                  <a:lnTo>
                    <a:pt x="804" y="1617"/>
                  </a:lnTo>
                  <a:lnTo>
                    <a:pt x="771" y="1588"/>
                  </a:lnTo>
                  <a:lnTo>
                    <a:pt x="844" y="1588"/>
                  </a:lnTo>
                  <a:lnTo>
                    <a:pt x="898" y="1531"/>
                  </a:lnTo>
                  <a:lnTo>
                    <a:pt x="934" y="1569"/>
                  </a:lnTo>
                  <a:lnTo>
                    <a:pt x="1017" y="1569"/>
                  </a:lnTo>
                  <a:lnTo>
                    <a:pt x="1123" y="1463"/>
                  </a:lnTo>
                  <a:lnTo>
                    <a:pt x="1187" y="1463"/>
                  </a:lnTo>
                  <a:lnTo>
                    <a:pt x="1267" y="1385"/>
                  </a:lnTo>
                  <a:lnTo>
                    <a:pt x="1267" y="1344"/>
                  </a:lnTo>
                  <a:lnTo>
                    <a:pt x="1383" y="1344"/>
                  </a:lnTo>
                  <a:lnTo>
                    <a:pt x="1471" y="1344"/>
                  </a:lnTo>
                  <a:lnTo>
                    <a:pt x="1497" y="1373"/>
                  </a:lnTo>
                  <a:lnTo>
                    <a:pt x="1525" y="1373"/>
                  </a:lnTo>
                  <a:lnTo>
                    <a:pt x="1551" y="1399"/>
                  </a:lnTo>
                  <a:lnTo>
                    <a:pt x="1634" y="1399"/>
                  </a:lnTo>
                  <a:lnTo>
                    <a:pt x="1738" y="1295"/>
                  </a:lnTo>
                  <a:lnTo>
                    <a:pt x="1757" y="1273"/>
                  </a:lnTo>
                  <a:lnTo>
                    <a:pt x="1757" y="1198"/>
                  </a:lnTo>
                  <a:lnTo>
                    <a:pt x="1804" y="1150"/>
                  </a:lnTo>
                  <a:lnTo>
                    <a:pt x="1788" y="1136"/>
                  </a:lnTo>
                  <a:lnTo>
                    <a:pt x="1788" y="1103"/>
                  </a:lnTo>
                  <a:lnTo>
                    <a:pt x="1807" y="1086"/>
                  </a:lnTo>
                  <a:lnTo>
                    <a:pt x="1826" y="1105"/>
                  </a:lnTo>
                  <a:lnTo>
                    <a:pt x="1849" y="1105"/>
                  </a:lnTo>
                  <a:lnTo>
                    <a:pt x="1849" y="1011"/>
                  </a:lnTo>
                  <a:lnTo>
                    <a:pt x="1847" y="1018"/>
                  </a:lnTo>
                  <a:lnTo>
                    <a:pt x="1849" y="1011"/>
                  </a:lnTo>
                  <a:lnTo>
                    <a:pt x="1849" y="975"/>
                  </a:lnTo>
                  <a:lnTo>
                    <a:pt x="1783" y="975"/>
                  </a:lnTo>
                  <a:lnTo>
                    <a:pt x="1750" y="942"/>
                  </a:lnTo>
                  <a:lnTo>
                    <a:pt x="1717" y="942"/>
                  </a:lnTo>
                  <a:lnTo>
                    <a:pt x="1662" y="997"/>
                  </a:lnTo>
                  <a:lnTo>
                    <a:pt x="1620" y="956"/>
                  </a:lnTo>
                  <a:lnTo>
                    <a:pt x="1591" y="987"/>
                  </a:lnTo>
                  <a:lnTo>
                    <a:pt x="1561" y="956"/>
                  </a:lnTo>
                  <a:lnTo>
                    <a:pt x="1509" y="1011"/>
                  </a:lnTo>
                  <a:lnTo>
                    <a:pt x="1435" y="935"/>
                  </a:lnTo>
                  <a:lnTo>
                    <a:pt x="1348" y="935"/>
                  </a:lnTo>
                  <a:lnTo>
                    <a:pt x="1310" y="978"/>
                  </a:lnTo>
                  <a:lnTo>
                    <a:pt x="1170" y="838"/>
                  </a:lnTo>
                  <a:lnTo>
                    <a:pt x="1170" y="781"/>
                  </a:lnTo>
                  <a:lnTo>
                    <a:pt x="1194" y="755"/>
                  </a:lnTo>
                  <a:lnTo>
                    <a:pt x="1166" y="724"/>
                  </a:lnTo>
                  <a:lnTo>
                    <a:pt x="1222" y="663"/>
                  </a:lnTo>
                  <a:lnTo>
                    <a:pt x="1251" y="663"/>
                  </a:lnTo>
                  <a:lnTo>
                    <a:pt x="1251" y="570"/>
                  </a:lnTo>
                  <a:lnTo>
                    <a:pt x="1215" y="570"/>
                  </a:lnTo>
                  <a:lnTo>
                    <a:pt x="1170" y="526"/>
                  </a:lnTo>
                  <a:lnTo>
                    <a:pt x="1170" y="256"/>
                  </a:lnTo>
                  <a:lnTo>
                    <a:pt x="1130" y="218"/>
                  </a:lnTo>
                  <a:lnTo>
                    <a:pt x="1130" y="185"/>
                  </a:lnTo>
                  <a:lnTo>
                    <a:pt x="1111" y="185"/>
                  </a:lnTo>
                  <a:lnTo>
                    <a:pt x="1111" y="154"/>
                  </a:lnTo>
                  <a:lnTo>
                    <a:pt x="1069" y="154"/>
                  </a:lnTo>
                  <a:lnTo>
                    <a:pt x="1033" y="116"/>
                  </a:lnTo>
                  <a:lnTo>
                    <a:pt x="1005" y="144"/>
                  </a:lnTo>
                  <a:lnTo>
                    <a:pt x="953" y="92"/>
                  </a:lnTo>
                  <a:lnTo>
                    <a:pt x="865" y="92"/>
                  </a:lnTo>
                  <a:lnTo>
                    <a:pt x="832" y="123"/>
                  </a:lnTo>
                  <a:lnTo>
                    <a:pt x="908" y="199"/>
                  </a:lnTo>
                  <a:lnTo>
                    <a:pt x="908" y="253"/>
                  </a:lnTo>
                  <a:lnTo>
                    <a:pt x="953" y="298"/>
                  </a:lnTo>
                  <a:lnTo>
                    <a:pt x="915" y="334"/>
                  </a:lnTo>
                  <a:lnTo>
                    <a:pt x="844" y="334"/>
                  </a:lnTo>
                  <a:lnTo>
                    <a:pt x="799" y="286"/>
                  </a:lnTo>
                  <a:lnTo>
                    <a:pt x="761" y="327"/>
                  </a:lnTo>
                  <a:lnTo>
                    <a:pt x="780" y="343"/>
                  </a:lnTo>
                  <a:lnTo>
                    <a:pt x="657" y="464"/>
                  </a:lnTo>
                  <a:lnTo>
                    <a:pt x="612" y="419"/>
                  </a:lnTo>
                  <a:lnTo>
                    <a:pt x="740" y="291"/>
                  </a:lnTo>
                  <a:lnTo>
                    <a:pt x="690" y="239"/>
                  </a:lnTo>
                  <a:lnTo>
                    <a:pt x="636" y="296"/>
                  </a:lnTo>
                  <a:lnTo>
                    <a:pt x="565" y="225"/>
                  </a:lnTo>
                  <a:lnTo>
                    <a:pt x="622" y="168"/>
                  </a:lnTo>
                  <a:lnTo>
                    <a:pt x="645" y="168"/>
                  </a:lnTo>
                  <a:lnTo>
                    <a:pt x="686" y="128"/>
                  </a:lnTo>
                  <a:lnTo>
                    <a:pt x="721" y="92"/>
                  </a:lnTo>
                  <a:lnTo>
                    <a:pt x="790" y="92"/>
                  </a:lnTo>
                  <a:lnTo>
                    <a:pt x="827" y="54"/>
                  </a:lnTo>
                  <a:lnTo>
                    <a:pt x="827" y="19"/>
                  </a:lnTo>
                  <a:lnTo>
                    <a:pt x="811" y="0"/>
                  </a:lnTo>
                  <a:lnTo>
                    <a:pt x="754" y="57"/>
                  </a:lnTo>
                  <a:lnTo>
                    <a:pt x="600" y="57"/>
                  </a:lnTo>
                  <a:lnTo>
                    <a:pt x="544" y="57"/>
                  </a:lnTo>
                  <a:lnTo>
                    <a:pt x="508" y="92"/>
                  </a:lnTo>
                  <a:lnTo>
                    <a:pt x="411" y="92"/>
                  </a:lnTo>
                  <a:lnTo>
                    <a:pt x="411" y="76"/>
                  </a:lnTo>
                  <a:lnTo>
                    <a:pt x="345" y="76"/>
                  </a:lnTo>
                  <a:lnTo>
                    <a:pt x="345" y="175"/>
                  </a:lnTo>
                  <a:lnTo>
                    <a:pt x="265" y="175"/>
                  </a:lnTo>
                  <a:lnTo>
                    <a:pt x="248" y="159"/>
                  </a:lnTo>
                  <a:lnTo>
                    <a:pt x="220" y="159"/>
                  </a:lnTo>
                  <a:lnTo>
                    <a:pt x="220" y="189"/>
                  </a:lnTo>
                  <a:lnTo>
                    <a:pt x="142" y="270"/>
                  </a:lnTo>
                  <a:lnTo>
                    <a:pt x="99" y="270"/>
                  </a:lnTo>
                  <a:lnTo>
                    <a:pt x="45" y="322"/>
                  </a:lnTo>
                  <a:lnTo>
                    <a:pt x="23" y="322"/>
                  </a:lnTo>
                  <a:lnTo>
                    <a:pt x="23" y="284"/>
                  </a:lnTo>
                  <a:lnTo>
                    <a:pt x="16" y="284"/>
                  </a:lnTo>
                  <a:lnTo>
                    <a:pt x="0" y="296"/>
                  </a:lnTo>
                  <a:lnTo>
                    <a:pt x="0" y="426"/>
                  </a:lnTo>
                  <a:lnTo>
                    <a:pt x="45" y="383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65" name="Freeform 10"/>
            <p:cNvSpPr>
              <a:spLocks/>
            </p:cNvSpPr>
            <p:nvPr/>
          </p:nvSpPr>
          <p:spPr bwMode="auto">
            <a:xfrm>
              <a:off x="2300824" y="2473326"/>
              <a:ext cx="1265238" cy="844550"/>
            </a:xfrm>
            <a:custGeom>
              <a:avLst/>
              <a:gdLst>
                <a:gd name="T0" fmla="*/ 745966545 w 797"/>
                <a:gd name="T1" fmla="*/ 922377188 h 532"/>
                <a:gd name="T2" fmla="*/ 1116430454 w 797"/>
                <a:gd name="T3" fmla="*/ 1292840950 h 532"/>
                <a:gd name="T4" fmla="*/ 1227317373 w 797"/>
                <a:gd name="T5" fmla="*/ 1186994388 h 532"/>
                <a:gd name="T6" fmla="*/ 1728827871 w 797"/>
                <a:gd name="T7" fmla="*/ 685482500 h 532"/>
                <a:gd name="T8" fmla="*/ 1764110072 w 797"/>
                <a:gd name="T9" fmla="*/ 720764688 h 532"/>
                <a:gd name="T10" fmla="*/ 2008566119 w 797"/>
                <a:gd name="T11" fmla="*/ 476310325 h 532"/>
                <a:gd name="T12" fmla="*/ 1912800143 w 797"/>
                <a:gd name="T13" fmla="*/ 476310325 h 532"/>
                <a:gd name="T14" fmla="*/ 1912800143 w 797"/>
                <a:gd name="T15" fmla="*/ 367942813 h 532"/>
                <a:gd name="T16" fmla="*/ 1759069758 w 797"/>
                <a:gd name="T17" fmla="*/ 224294700 h 532"/>
                <a:gd name="T18" fmla="*/ 1378526807 w 797"/>
                <a:gd name="T19" fmla="*/ 224294700 h 532"/>
                <a:gd name="T20" fmla="*/ 1265118937 w 797"/>
                <a:gd name="T21" fmla="*/ 332660625 h 532"/>
                <a:gd name="T22" fmla="*/ 1265118937 w 797"/>
                <a:gd name="T23" fmla="*/ 0 h 532"/>
                <a:gd name="T24" fmla="*/ 740926230 w 797"/>
                <a:gd name="T25" fmla="*/ 410786263 h 532"/>
                <a:gd name="T26" fmla="*/ 740926230 w 797"/>
                <a:gd name="T27" fmla="*/ 498990938 h 532"/>
                <a:gd name="T28" fmla="*/ 231854467 w 797"/>
                <a:gd name="T29" fmla="*/ 887095000 h 532"/>
                <a:gd name="T30" fmla="*/ 148690071 w 797"/>
                <a:gd name="T31" fmla="*/ 816530625 h 532"/>
                <a:gd name="T32" fmla="*/ 0 w 797"/>
                <a:gd name="T33" fmla="*/ 970260950 h 532"/>
                <a:gd name="T34" fmla="*/ 0 w 797"/>
                <a:gd name="T35" fmla="*/ 1340723125 h 532"/>
                <a:gd name="T36" fmla="*/ 327620442 w 797"/>
                <a:gd name="T37" fmla="*/ 1340723125 h 532"/>
                <a:gd name="T38" fmla="*/ 745966545 w 797"/>
                <a:gd name="T39" fmla="*/ 922377188 h 532"/>
                <a:gd name="T40" fmla="*/ 745966545 w 797"/>
                <a:gd name="T41" fmla="*/ 922377188 h 532"/>
                <a:gd name="T42" fmla="*/ 745966545 w 797"/>
                <a:gd name="T43" fmla="*/ 922377188 h 53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97" h="532">
                  <a:moveTo>
                    <a:pt x="296" y="366"/>
                  </a:moveTo>
                  <a:lnTo>
                    <a:pt x="443" y="513"/>
                  </a:lnTo>
                  <a:lnTo>
                    <a:pt x="487" y="471"/>
                  </a:lnTo>
                  <a:lnTo>
                    <a:pt x="686" y="272"/>
                  </a:lnTo>
                  <a:lnTo>
                    <a:pt x="700" y="286"/>
                  </a:lnTo>
                  <a:lnTo>
                    <a:pt x="797" y="189"/>
                  </a:lnTo>
                  <a:lnTo>
                    <a:pt x="759" y="189"/>
                  </a:lnTo>
                  <a:lnTo>
                    <a:pt x="759" y="146"/>
                  </a:lnTo>
                  <a:lnTo>
                    <a:pt x="698" y="89"/>
                  </a:lnTo>
                  <a:lnTo>
                    <a:pt x="547" y="89"/>
                  </a:lnTo>
                  <a:lnTo>
                    <a:pt x="502" y="132"/>
                  </a:lnTo>
                  <a:lnTo>
                    <a:pt x="502" y="0"/>
                  </a:lnTo>
                  <a:lnTo>
                    <a:pt x="294" y="163"/>
                  </a:lnTo>
                  <a:lnTo>
                    <a:pt x="294" y="198"/>
                  </a:lnTo>
                  <a:lnTo>
                    <a:pt x="92" y="352"/>
                  </a:lnTo>
                  <a:lnTo>
                    <a:pt x="59" y="324"/>
                  </a:lnTo>
                  <a:lnTo>
                    <a:pt x="0" y="385"/>
                  </a:lnTo>
                  <a:lnTo>
                    <a:pt x="0" y="532"/>
                  </a:lnTo>
                  <a:lnTo>
                    <a:pt x="130" y="532"/>
                  </a:lnTo>
                  <a:lnTo>
                    <a:pt x="296" y="366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66" name="Freeform 11"/>
            <p:cNvSpPr>
              <a:spLocks/>
            </p:cNvSpPr>
            <p:nvPr/>
          </p:nvSpPr>
          <p:spPr bwMode="auto">
            <a:xfrm>
              <a:off x="5925087" y="3911601"/>
              <a:ext cx="1490662" cy="2171700"/>
            </a:xfrm>
            <a:custGeom>
              <a:avLst/>
              <a:gdLst>
                <a:gd name="T0" fmla="*/ 297378338 w 939"/>
                <a:gd name="T1" fmla="*/ 519152188 h 1368"/>
                <a:gd name="T2" fmla="*/ 219254314 w 939"/>
                <a:gd name="T3" fmla="*/ 597277825 h 1368"/>
                <a:gd name="T4" fmla="*/ 0 w 939"/>
                <a:gd name="T5" fmla="*/ 597277825 h 1368"/>
                <a:gd name="T6" fmla="*/ 0 w 939"/>
                <a:gd name="T7" fmla="*/ 806450000 h 1368"/>
                <a:gd name="T8" fmla="*/ 196572122 w 939"/>
                <a:gd name="T9" fmla="*/ 806450000 h 1368"/>
                <a:gd name="T10" fmla="*/ 196572122 w 939"/>
                <a:gd name="T11" fmla="*/ 1282760325 h 1368"/>
                <a:gd name="T12" fmla="*/ 70564351 w 939"/>
                <a:gd name="T13" fmla="*/ 1408768138 h 1368"/>
                <a:gd name="T14" fmla="*/ 206652743 w 939"/>
                <a:gd name="T15" fmla="*/ 1570058138 h 1368"/>
                <a:gd name="T16" fmla="*/ 161289946 w 939"/>
                <a:gd name="T17" fmla="*/ 1658262813 h 1368"/>
                <a:gd name="T18" fmla="*/ 254536490 w 939"/>
                <a:gd name="T19" fmla="*/ 1658262813 h 1368"/>
                <a:gd name="T20" fmla="*/ 607358246 w 939"/>
                <a:gd name="T21" fmla="*/ 2011084688 h 1368"/>
                <a:gd name="T22" fmla="*/ 589716365 w 939"/>
                <a:gd name="T23" fmla="*/ 2089210325 h 1368"/>
                <a:gd name="T24" fmla="*/ 690522581 w 939"/>
                <a:gd name="T25" fmla="*/ 2147483647 h 1368"/>
                <a:gd name="T26" fmla="*/ 781248175 w 939"/>
                <a:gd name="T27" fmla="*/ 2147483647 h 1368"/>
                <a:gd name="T28" fmla="*/ 856852838 w 939"/>
                <a:gd name="T29" fmla="*/ 2147483647 h 1368"/>
                <a:gd name="T30" fmla="*/ 1144150554 w 939"/>
                <a:gd name="T31" fmla="*/ 2147483647 h 1368"/>
                <a:gd name="T32" fmla="*/ 1209674594 w 939"/>
                <a:gd name="T33" fmla="*/ 2147483647 h 1368"/>
                <a:gd name="T34" fmla="*/ 1292840516 w 939"/>
                <a:gd name="T35" fmla="*/ 2147483647 h 1368"/>
                <a:gd name="T36" fmla="*/ 1454130462 w 939"/>
                <a:gd name="T37" fmla="*/ 2147483647 h 1368"/>
                <a:gd name="T38" fmla="*/ 1184473040 w 939"/>
                <a:gd name="T39" fmla="*/ 2147483647 h 1368"/>
                <a:gd name="T40" fmla="*/ 1249997081 w 939"/>
                <a:gd name="T41" fmla="*/ 2147483647 h 1368"/>
                <a:gd name="T42" fmla="*/ 1328122692 w 939"/>
                <a:gd name="T43" fmla="*/ 2147483647 h 1368"/>
                <a:gd name="T44" fmla="*/ 1537294797 w 939"/>
                <a:gd name="T45" fmla="*/ 2147483647 h 1368"/>
                <a:gd name="T46" fmla="*/ 1537294797 w 939"/>
                <a:gd name="T47" fmla="*/ 2147483647 h 1368"/>
                <a:gd name="T48" fmla="*/ 1708665364 w 939"/>
                <a:gd name="T49" fmla="*/ 2147483647 h 1368"/>
                <a:gd name="T50" fmla="*/ 1554936678 w 939"/>
                <a:gd name="T51" fmla="*/ 2147483647 h 1368"/>
                <a:gd name="T52" fmla="*/ 1834673135 w 939"/>
                <a:gd name="T53" fmla="*/ 2147483647 h 1368"/>
                <a:gd name="T54" fmla="*/ 1834673135 w 939"/>
                <a:gd name="T55" fmla="*/ 2147483647 h 1368"/>
                <a:gd name="T56" fmla="*/ 1965721216 w 939"/>
                <a:gd name="T57" fmla="*/ 2147483647 h 1368"/>
                <a:gd name="T58" fmla="*/ 1978322786 w 939"/>
                <a:gd name="T59" fmla="*/ 2147483647 h 1368"/>
                <a:gd name="T60" fmla="*/ 2147483647 w 939"/>
                <a:gd name="T61" fmla="*/ 2147483647 h 1368"/>
                <a:gd name="T62" fmla="*/ 1912798746 w 939"/>
                <a:gd name="T63" fmla="*/ 2147483647 h 1368"/>
                <a:gd name="T64" fmla="*/ 1917839057 w 939"/>
                <a:gd name="T65" fmla="*/ 2147483647 h 1368"/>
                <a:gd name="T66" fmla="*/ 2096769297 w 939"/>
                <a:gd name="T67" fmla="*/ 2147483647 h 1368"/>
                <a:gd name="T68" fmla="*/ 2096769297 w 939"/>
                <a:gd name="T69" fmla="*/ 2147483647 h 1368"/>
                <a:gd name="T70" fmla="*/ 2147483647 w 939"/>
                <a:gd name="T71" fmla="*/ 1945560625 h 1368"/>
                <a:gd name="T72" fmla="*/ 2147483647 w 939"/>
                <a:gd name="T73" fmla="*/ 1927920325 h 1368"/>
                <a:gd name="T74" fmla="*/ 2096769297 w 939"/>
                <a:gd name="T75" fmla="*/ 1653222500 h 1368"/>
                <a:gd name="T76" fmla="*/ 2096769297 w 939"/>
                <a:gd name="T77" fmla="*/ 632560013 h 1368"/>
                <a:gd name="T78" fmla="*/ 1983363097 w 939"/>
                <a:gd name="T79" fmla="*/ 632560013 h 1368"/>
                <a:gd name="T80" fmla="*/ 1983363097 w 939"/>
                <a:gd name="T81" fmla="*/ 30241875 h 1368"/>
                <a:gd name="T82" fmla="*/ 1786790976 w 939"/>
                <a:gd name="T83" fmla="*/ 30241875 h 1368"/>
                <a:gd name="T84" fmla="*/ 1703625054 w 939"/>
                <a:gd name="T85" fmla="*/ 113407825 h 1368"/>
                <a:gd name="T86" fmla="*/ 1703625054 w 939"/>
                <a:gd name="T87" fmla="*/ 0 h 1368"/>
                <a:gd name="T88" fmla="*/ 1572576973 w 939"/>
                <a:gd name="T89" fmla="*/ 0 h 1368"/>
                <a:gd name="T90" fmla="*/ 1572576973 w 939"/>
                <a:gd name="T91" fmla="*/ 138609388 h 1368"/>
                <a:gd name="T92" fmla="*/ 1484372327 w 939"/>
                <a:gd name="T93" fmla="*/ 226814063 h 1368"/>
                <a:gd name="T94" fmla="*/ 874494719 w 939"/>
                <a:gd name="T95" fmla="*/ 226814063 h 1368"/>
                <a:gd name="T96" fmla="*/ 405745814 w 939"/>
                <a:gd name="T97" fmla="*/ 226814063 h 1368"/>
                <a:gd name="T98" fmla="*/ 405745814 w 939"/>
                <a:gd name="T99" fmla="*/ 418345938 h 1368"/>
                <a:gd name="T100" fmla="*/ 297378338 w 939"/>
                <a:gd name="T101" fmla="*/ 519152188 h 1368"/>
                <a:gd name="T102" fmla="*/ 297378338 w 939"/>
                <a:gd name="T103" fmla="*/ 519152188 h 1368"/>
                <a:gd name="T104" fmla="*/ 297378338 w 939"/>
                <a:gd name="T105" fmla="*/ 519152188 h 136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939" h="1368">
                  <a:moveTo>
                    <a:pt x="118" y="206"/>
                  </a:moveTo>
                  <a:lnTo>
                    <a:pt x="87" y="237"/>
                  </a:lnTo>
                  <a:lnTo>
                    <a:pt x="0" y="237"/>
                  </a:lnTo>
                  <a:lnTo>
                    <a:pt x="0" y="320"/>
                  </a:lnTo>
                  <a:lnTo>
                    <a:pt x="78" y="320"/>
                  </a:lnTo>
                  <a:lnTo>
                    <a:pt x="78" y="509"/>
                  </a:lnTo>
                  <a:lnTo>
                    <a:pt x="28" y="559"/>
                  </a:lnTo>
                  <a:lnTo>
                    <a:pt x="82" y="623"/>
                  </a:lnTo>
                  <a:lnTo>
                    <a:pt x="64" y="658"/>
                  </a:lnTo>
                  <a:lnTo>
                    <a:pt x="101" y="658"/>
                  </a:lnTo>
                  <a:lnTo>
                    <a:pt x="241" y="798"/>
                  </a:lnTo>
                  <a:lnTo>
                    <a:pt x="234" y="829"/>
                  </a:lnTo>
                  <a:lnTo>
                    <a:pt x="274" y="871"/>
                  </a:lnTo>
                  <a:lnTo>
                    <a:pt x="310" y="871"/>
                  </a:lnTo>
                  <a:lnTo>
                    <a:pt x="340" y="902"/>
                  </a:lnTo>
                  <a:lnTo>
                    <a:pt x="454" y="902"/>
                  </a:lnTo>
                  <a:lnTo>
                    <a:pt x="480" y="921"/>
                  </a:lnTo>
                  <a:lnTo>
                    <a:pt x="513" y="888"/>
                  </a:lnTo>
                  <a:lnTo>
                    <a:pt x="577" y="954"/>
                  </a:lnTo>
                  <a:lnTo>
                    <a:pt x="470" y="1068"/>
                  </a:lnTo>
                  <a:lnTo>
                    <a:pt x="496" y="1091"/>
                  </a:lnTo>
                  <a:lnTo>
                    <a:pt x="527" y="1091"/>
                  </a:lnTo>
                  <a:lnTo>
                    <a:pt x="610" y="1177"/>
                  </a:lnTo>
                  <a:lnTo>
                    <a:pt x="610" y="1205"/>
                  </a:lnTo>
                  <a:lnTo>
                    <a:pt x="678" y="1274"/>
                  </a:lnTo>
                  <a:lnTo>
                    <a:pt x="617" y="1335"/>
                  </a:lnTo>
                  <a:lnTo>
                    <a:pt x="728" y="1335"/>
                  </a:lnTo>
                  <a:lnTo>
                    <a:pt x="728" y="1368"/>
                  </a:lnTo>
                  <a:lnTo>
                    <a:pt x="780" y="1368"/>
                  </a:lnTo>
                  <a:lnTo>
                    <a:pt x="785" y="1316"/>
                  </a:lnTo>
                  <a:lnTo>
                    <a:pt x="856" y="1238"/>
                  </a:lnTo>
                  <a:lnTo>
                    <a:pt x="759" y="1141"/>
                  </a:lnTo>
                  <a:lnTo>
                    <a:pt x="761" y="1001"/>
                  </a:lnTo>
                  <a:lnTo>
                    <a:pt x="832" y="933"/>
                  </a:lnTo>
                  <a:lnTo>
                    <a:pt x="832" y="874"/>
                  </a:lnTo>
                  <a:lnTo>
                    <a:pt x="932" y="772"/>
                  </a:lnTo>
                  <a:lnTo>
                    <a:pt x="939" y="765"/>
                  </a:lnTo>
                  <a:lnTo>
                    <a:pt x="832" y="656"/>
                  </a:lnTo>
                  <a:lnTo>
                    <a:pt x="832" y="251"/>
                  </a:lnTo>
                  <a:lnTo>
                    <a:pt x="787" y="251"/>
                  </a:lnTo>
                  <a:lnTo>
                    <a:pt x="787" y="12"/>
                  </a:lnTo>
                  <a:lnTo>
                    <a:pt x="709" y="12"/>
                  </a:lnTo>
                  <a:lnTo>
                    <a:pt x="676" y="45"/>
                  </a:lnTo>
                  <a:lnTo>
                    <a:pt x="676" y="0"/>
                  </a:lnTo>
                  <a:lnTo>
                    <a:pt x="624" y="0"/>
                  </a:lnTo>
                  <a:lnTo>
                    <a:pt x="624" y="55"/>
                  </a:lnTo>
                  <a:lnTo>
                    <a:pt x="589" y="90"/>
                  </a:lnTo>
                  <a:lnTo>
                    <a:pt x="347" y="90"/>
                  </a:lnTo>
                  <a:lnTo>
                    <a:pt x="161" y="90"/>
                  </a:lnTo>
                  <a:lnTo>
                    <a:pt x="161" y="166"/>
                  </a:lnTo>
                  <a:lnTo>
                    <a:pt x="118" y="206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67" name="Freeform 12"/>
            <p:cNvSpPr>
              <a:spLocks/>
            </p:cNvSpPr>
            <p:nvPr/>
          </p:nvSpPr>
          <p:spPr bwMode="auto">
            <a:xfrm>
              <a:off x="3056474" y="1582738"/>
              <a:ext cx="1328738" cy="935038"/>
            </a:xfrm>
            <a:custGeom>
              <a:avLst/>
              <a:gdLst>
                <a:gd name="T0" fmla="*/ 1738908467 w 837"/>
                <a:gd name="T1" fmla="*/ 554434671 h 589"/>
                <a:gd name="T2" fmla="*/ 1738908467 w 837"/>
                <a:gd name="T3" fmla="*/ 554434671 h 589"/>
                <a:gd name="T4" fmla="*/ 1738908467 w 837"/>
                <a:gd name="T5" fmla="*/ 546874992 h 589"/>
                <a:gd name="T6" fmla="*/ 1507054005 w 837"/>
                <a:gd name="T7" fmla="*/ 309980178 h 589"/>
                <a:gd name="T8" fmla="*/ 1108869167 w 837"/>
                <a:gd name="T9" fmla="*/ 309980178 h 589"/>
                <a:gd name="T10" fmla="*/ 965221001 w 837"/>
                <a:gd name="T11" fmla="*/ 166330401 h 589"/>
                <a:gd name="T12" fmla="*/ 1144151368 w 837"/>
                <a:gd name="T13" fmla="*/ 0 h 589"/>
                <a:gd name="T14" fmla="*/ 546874906 w 837"/>
                <a:gd name="T15" fmla="*/ 0 h 589"/>
                <a:gd name="T16" fmla="*/ 0 w 837"/>
                <a:gd name="T17" fmla="*/ 546874992 h 589"/>
                <a:gd name="T18" fmla="*/ 541834591 w 837"/>
                <a:gd name="T19" fmla="*/ 546874992 h 589"/>
                <a:gd name="T20" fmla="*/ 655240872 w 837"/>
                <a:gd name="T21" fmla="*/ 695563497 h 589"/>
                <a:gd name="T22" fmla="*/ 337701065 w 837"/>
                <a:gd name="T23" fmla="*/ 882055159 h 589"/>
                <a:gd name="T24" fmla="*/ 332660750 w 837"/>
                <a:gd name="T25" fmla="*/ 1214715962 h 589"/>
                <a:gd name="T26" fmla="*/ 105846602 w 837"/>
                <a:gd name="T27" fmla="*/ 1383567315 h 589"/>
                <a:gd name="T28" fmla="*/ 123488496 w 837"/>
                <a:gd name="T29" fmla="*/ 1383567315 h 589"/>
                <a:gd name="T30" fmla="*/ 123488496 w 837"/>
                <a:gd name="T31" fmla="*/ 1484373619 h 589"/>
                <a:gd name="T32" fmla="*/ 178931955 w 837"/>
                <a:gd name="T33" fmla="*/ 1484373619 h 589"/>
                <a:gd name="T34" fmla="*/ 315020444 w 837"/>
                <a:gd name="T35" fmla="*/ 1353325424 h 589"/>
                <a:gd name="T36" fmla="*/ 423386409 w 837"/>
                <a:gd name="T37" fmla="*/ 1353325424 h 589"/>
                <a:gd name="T38" fmla="*/ 619958671 w 837"/>
                <a:gd name="T39" fmla="*/ 1149191865 h 589"/>
                <a:gd name="T40" fmla="*/ 619958671 w 837"/>
                <a:gd name="T41" fmla="*/ 1073587137 h 589"/>
                <a:gd name="T42" fmla="*/ 690523072 w 837"/>
                <a:gd name="T43" fmla="*/ 1073587137 h 589"/>
                <a:gd name="T44" fmla="*/ 733366538 w 837"/>
                <a:gd name="T45" fmla="*/ 1108869343 h 589"/>
                <a:gd name="T46" fmla="*/ 934979114 w 837"/>
                <a:gd name="T47" fmla="*/ 1108869343 h 589"/>
                <a:gd name="T48" fmla="*/ 934979114 w 837"/>
                <a:gd name="T49" fmla="*/ 864414850 h 589"/>
                <a:gd name="T50" fmla="*/ 1101309489 w 837"/>
                <a:gd name="T51" fmla="*/ 864414850 h 589"/>
                <a:gd name="T52" fmla="*/ 1101309489 w 837"/>
                <a:gd name="T53" fmla="*/ 904737371 h 589"/>
                <a:gd name="T54" fmla="*/ 1353325209 w 837"/>
                <a:gd name="T55" fmla="*/ 904737371 h 589"/>
                <a:gd name="T56" fmla="*/ 1436489603 w 837"/>
                <a:gd name="T57" fmla="*/ 816531062 h 589"/>
                <a:gd name="T58" fmla="*/ 1577618406 w 837"/>
                <a:gd name="T59" fmla="*/ 816531062 h 589"/>
                <a:gd name="T60" fmla="*/ 1965722615 w 837"/>
                <a:gd name="T61" fmla="*/ 816531062 h 589"/>
                <a:gd name="T62" fmla="*/ 2109372369 w 837"/>
                <a:gd name="T63" fmla="*/ 672882872 h 589"/>
                <a:gd name="T64" fmla="*/ 1983364509 w 837"/>
                <a:gd name="T65" fmla="*/ 554434671 h 589"/>
                <a:gd name="T66" fmla="*/ 1738908467 w 837"/>
                <a:gd name="T67" fmla="*/ 554434671 h 589"/>
                <a:gd name="T68" fmla="*/ 1738908467 w 837"/>
                <a:gd name="T69" fmla="*/ 554434671 h 589"/>
                <a:gd name="T70" fmla="*/ 1738908467 w 837"/>
                <a:gd name="T71" fmla="*/ 554434671 h 58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37" h="589">
                  <a:moveTo>
                    <a:pt x="690" y="220"/>
                  </a:moveTo>
                  <a:lnTo>
                    <a:pt x="690" y="220"/>
                  </a:lnTo>
                  <a:lnTo>
                    <a:pt x="690" y="217"/>
                  </a:lnTo>
                  <a:lnTo>
                    <a:pt x="598" y="123"/>
                  </a:lnTo>
                  <a:lnTo>
                    <a:pt x="440" y="123"/>
                  </a:lnTo>
                  <a:lnTo>
                    <a:pt x="383" y="66"/>
                  </a:lnTo>
                  <a:lnTo>
                    <a:pt x="454" y="0"/>
                  </a:lnTo>
                  <a:lnTo>
                    <a:pt x="217" y="0"/>
                  </a:lnTo>
                  <a:lnTo>
                    <a:pt x="0" y="217"/>
                  </a:lnTo>
                  <a:lnTo>
                    <a:pt x="215" y="217"/>
                  </a:lnTo>
                  <a:lnTo>
                    <a:pt x="260" y="276"/>
                  </a:lnTo>
                  <a:lnTo>
                    <a:pt x="134" y="350"/>
                  </a:lnTo>
                  <a:lnTo>
                    <a:pt x="132" y="482"/>
                  </a:lnTo>
                  <a:lnTo>
                    <a:pt x="42" y="549"/>
                  </a:lnTo>
                  <a:lnTo>
                    <a:pt x="49" y="549"/>
                  </a:lnTo>
                  <a:lnTo>
                    <a:pt x="49" y="589"/>
                  </a:lnTo>
                  <a:lnTo>
                    <a:pt x="71" y="589"/>
                  </a:lnTo>
                  <a:lnTo>
                    <a:pt x="125" y="537"/>
                  </a:lnTo>
                  <a:lnTo>
                    <a:pt x="168" y="537"/>
                  </a:lnTo>
                  <a:lnTo>
                    <a:pt x="246" y="456"/>
                  </a:lnTo>
                  <a:lnTo>
                    <a:pt x="246" y="426"/>
                  </a:lnTo>
                  <a:lnTo>
                    <a:pt x="274" y="426"/>
                  </a:lnTo>
                  <a:lnTo>
                    <a:pt x="291" y="440"/>
                  </a:lnTo>
                  <a:lnTo>
                    <a:pt x="371" y="440"/>
                  </a:lnTo>
                  <a:lnTo>
                    <a:pt x="371" y="343"/>
                  </a:lnTo>
                  <a:lnTo>
                    <a:pt x="437" y="343"/>
                  </a:lnTo>
                  <a:lnTo>
                    <a:pt x="437" y="359"/>
                  </a:lnTo>
                  <a:lnTo>
                    <a:pt x="537" y="359"/>
                  </a:lnTo>
                  <a:lnTo>
                    <a:pt x="570" y="324"/>
                  </a:lnTo>
                  <a:lnTo>
                    <a:pt x="626" y="324"/>
                  </a:lnTo>
                  <a:lnTo>
                    <a:pt x="780" y="324"/>
                  </a:lnTo>
                  <a:lnTo>
                    <a:pt x="837" y="267"/>
                  </a:lnTo>
                  <a:lnTo>
                    <a:pt x="787" y="220"/>
                  </a:lnTo>
                  <a:lnTo>
                    <a:pt x="690" y="22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68" name="Freeform 13"/>
            <p:cNvSpPr>
              <a:spLocks/>
            </p:cNvSpPr>
            <p:nvPr/>
          </p:nvSpPr>
          <p:spPr bwMode="auto">
            <a:xfrm>
              <a:off x="4369337" y="1319213"/>
              <a:ext cx="225425" cy="209550"/>
            </a:xfrm>
            <a:custGeom>
              <a:avLst/>
              <a:gdLst>
                <a:gd name="T0" fmla="*/ 126007813 w 142"/>
                <a:gd name="T1" fmla="*/ 332660625 h 132"/>
                <a:gd name="T2" fmla="*/ 252015625 w 142"/>
                <a:gd name="T3" fmla="*/ 201612500 h 132"/>
                <a:gd name="T4" fmla="*/ 252015625 w 142"/>
                <a:gd name="T5" fmla="*/ 153730325 h 132"/>
                <a:gd name="T6" fmla="*/ 357862188 w 142"/>
                <a:gd name="T7" fmla="*/ 153730325 h 132"/>
                <a:gd name="T8" fmla="*/ 357862188 w 142"/>
                <a:gd name="T9" fmla="*/ 0 h 132"/>
                <a:gd name="T10" fmla="*/ 85685313 w 142"/>
                <a:gd name="T11" fmla="*/ 0 h 132"/>
                <a:gd name="T12" fmla="*/ 0 w 142"/>
                <a:gd name="T13" fmla="*/ 88206263 h 132"/>
                <a:gd name="T14" fmla="*/ 0 w 142"/>
                <a:gd name="T15" fmla="*/ 209173763 h 132"/>
                <a:gd name="T16" fmla="*/ 126007813 w 142"/>
                <a:gd name="T17" fmla="*/ 332660625 h 132"/>
                <a:gd name="T18" fmla="*/ 126007813 w 142"/>
                <a:gd name="T19" fmla="*/ 332660625 h 132"/>
                <a:gd name="T20" fmla="*/ 126007813 w 142"/>
                <a:gd name="T21" fmla="*/ 332660625 h 1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2" h="132">
                  <a:moveTo>
                    <a:pt x="50" y="132"/>
                  </a:moveTo>
                  <a:lnTo>
                    <a:pt x="100" y="80"/>
                  </a:lnTo>
                  <a:lnTo>
                    <a:pt x="100" y="61"/>
                  </a:lnTo>
                  <a:lnTo>
                    <a:pt x="142" y="61"/>
                  </a:lnTo>
                  <a:lnTo>
                    <a:pt x="142" y="0"/>
                  </a:lnTo>
                  <a:lnTo>
                    <a:pt x="34" y="0"/>
                  </a:lnTo>
                  <a:lnTo>
                    <a:pt x="0" y="35"/>
                  </a:lnTo>
                  <a:lnTo>
                    <a:pt x="0" y="83"/>
                  </a:lnTo>
                  <a:lnTo>
                    <a:pt x="50" y="132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69" name="Freeform 14"/>
            <p:cNvSpPr>
              <a:spLocks/>
            </p:cNvSpPr>
            <p:nvPr/>
          </p:nvSpPr>
          <p:spPr bwMode="auto">
            <a:xfrm>
              <a:off x="4005799" y="1371601"/>
              <a:ext cx="1127125" cy="642937"/>
            </a:xfrm>
            <a:custGeom>
              <a:avLst/>
              <a:gdLst>
                <a:gd name="T0" fmla="*/ 231854375 w 710"/>
                <a:gd name="T1" fmla="*/ 816529990 h 405"/>
                <a:gd name="T2" fmla="*/ 483870000 w 710"/>
                <a:gd name="T3" fmla="*/ 816529990 h 405"/>
                <a:gd name="T4" fmla="*/ 483870000 w 710"/>
                <a:gd name="T5" fmla="*/ 715723818 h 405"/>
                <a:gd name="T6" fmla="*/ 602318138 w 710"/>
                <a:gd name="T7" fmla="*/ 715723818 h 405"/>
                <a:gd name="T8" fmla="*/ 602318138 w 710"/>
                <a:gd name="T9" fmla="*/ 627519212 h 405"/>
                <a:gd name="T10" fmla="*/ 768648450 w 710"/>
                <a:gd name="T11" fmla="*/ 627519212 h 405"/>
                <a:gd name="T12" fmla="*/ 768648450 w 710"/>
                <a:gd name="T13" fmla="*/ 380544092 h 405"/>
                <a:gd name="T14" fmla="*/ 1066026888 w 710"/>
                <a:gd name="T15" fmla="*/ 380544092 h 405"/>
                <a:gd name="T16" fmla="*/ 1066026888 w 710"/>
                <a:gd name="T17" fmla="*/ 506551806 h 405"/>
                <a:gd name="T18" fmla="*/ 851812813 w 710"/>
                <a:gd name="T19" fmla="*/ 720764127 h 405"/>
                <a:gd name="T20" fmla="*/ 851812813 w 710"/>
                <a:gd name="T21" fmla="*/ 899695875 h 405"/>
                <a:gd name="T22" fmla="*/ 1066026888 w 710"/>
                <a:gd name="T23" fmla="*/ 899695875 h 405"/>
                <a:gd name="T24" fmla="*/ 1192034700 w 710"/>
                <a:gd name="T25" fmla="*/ 1020663281 h 405"/>
                <a:gd name="T26" fmla="*/ 1300400625 w 710"/>
                <a:gd name="T27" fmla="*/ 1020663281 h 405"/>
                <a:gd name="T28" fmla="*/ 1507053438 w 710"/>
                <a:gd name="T29" fmla="*/ 811489681 h 405"/>
                <a:gd name="T30" fmla="*/ 1668343438 w 710"/>
                <a:gd name="T31" fmla="*/ 811489681 h 405"/>
                <a:gd name="T32" fmla="*/ 1789310938 w 710"/>
                <a:gd name="T33" fmla="*/ 693043224 h 405"/>
                <a:gd name="T34" fmla="*/ 1751509388 w 710"/>
                <a:gd name="T35" fmla="*/ 655240115 h 405"/>
                <a:gd name="T36" fmla="*/ 1751509388 w 710"/>
                <a:gd name="T37" fmla="*/ 370463474 h 405"/>
                <a:gd name="T38" fmla="*/ 1645662825 w 710"/>
                <a:gd name="T39" fmla="*/ 370463474 h 405"/>
                <a:gd name="T40" fmla="*/ 1461690625 w 710"/>
                <a:gd name="T41" fmla="*/ 183972057 h 405"/>
                <a:gd name="T42" fmla="*/ 1376005313 w 710"/>
                <a:gd name="T43" fmla="*/ 183972057 h 405"/>
                <a:gd name="T44" fmla="*/ 1376005313 w 710"/>
                <a:gd name="T45" fmla="*/ 244455760 h 405"/>
                <a:gd name="T46" fmla="*/ 1318042513 w 710"/>
                <a:gd name="T47" fmla="*/ 309979771 h 405"/>
                <a:gd name="T48" fmla="*/ 1197075013 w 710"/>
                <a:gd name="T49" fmla="*/ 309979771 h 405"/>
                <a:gd name="T50" fmla="*/ 1038304375 w 710"/>
                <a:gd name="T51" fmla="*/ 148689897 h 405"/>
                <a:gd name="T52" fmla="*/ 934978763 w 710"/>
                <a:gd name="T53" fmla="*/ 148689897 h 405"/>
                <a:gd name="T54" fmla="*/ 934978763 w 710"/>
                <a:gd name="T55" fmla="*/ 70564320 h 405"/>
                <a:gd name="T56" fmla="*/ 829132200 w 710"/>
                <a:gd name="T57" fmla="*/ 70564320 h 405"/>
                <a:gd name="T58" fmla="*/ 829132200 w 710"/>
                <a:gd name="T59" fmla="*/ 113407737 h 405"/>
                <a:gd name="T60" fmla="*/ 703124388 w 710"/>
                <a:gd name="T61" fmla="*/ 249496068 h 405"/>
                <a:gd name="T62" fmla="*/ 577116575 w 710"/>
                <a:gd name="T63" fmla="*/ 126007715 h 405"/>
                <a:gd name="T64" fmla="*/ 577116575 w 710"/>
                <a:gd name="T65" fmla="*/ 0 h 405"/>
                <a:gd name="T66" fmla="*/ 410786263 w 710"/>
                <a:gd name="T67" fmla="*/ 166330183 h 405"/>
                <a:gd name="T68" fmla="*/ 410786263 w 710"/>
                <a:gd name="T69" fmla="*/ 335181314 h 405"/>
                <a:gd name="T70" fmla="*/ 95765938 w 710"/>
                <a:gd name="T71" fmla="*/ 645159498 h 405"/>
                <a:gd name="T72" fmla="*/ 0 w 710"/>
                <a:gd name="T73" fmla="*/ 645159498 h 405"/>
                <a:gd name="T74" fmla="*/ 231854375 w 710"/>
                <a:gd name="T75" fmla="*/ 882054002 h 405"/>
                <a:gd name="T76" fmla="*/ 231854375 w 710"/>
                <a:gd name="T77" fmla="*/ 816529990 h 405"/>
                <a:gd name="T78" fmla="*/ 231854375 w 710"/>
                <a:gd name="T79" fmla="*/ 816529990 h 405"/>
                <a:gd name="T80" fmla="*/ 231854375 w 710"/>
                <a:gd name="T81" fmla="*/ 816529990 h 40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710" h="405">
                  <a:moveTo>
                    <a:pt x="92" y="324"/>
                  </a:moveTo>
                  <a:lnTo>
                    <a:pt x="192" y="324"/>
                  </a:lnTo>
                  <a:lnTo>
                    <a:pt x="192" y="284"/>
                  </a:lnTo>
                  <a:lnTo>
                    <a:pt x="239" y="284"/>
                  </a:lnTo>
                  <a:lnTo>
                    <a:pt x="239" y="249"/>
                  </a:lnTo>
                  <a:lnTo>
                    <a:pt x="305" y="249"/>
                  </a:lnTo>
                  <a:lnTo>
                    <a:pt x="305" y="151"/>
                  </a:lnTo>
                  <a:lnTo>
                    <a:pt x="423" y="151"/>
                  </a:lnTo>
                  <a:lnTo>
                    <a:pt x="423" y="201"/>
                  </a:lnTo>
                  <a:lnTo>
                    <a:pt x="338" y="286"/>
                  </a:lnTo>
                  <a:lnTo>
                    <a:pt x="338" y="357"/>
                  </a:lnTo>
                  <a:lnTo>
                    <a:pt x="423" y="357"/>
                  </a:lnTo>
                  <a:lnTo>
                    <a:pt x="473" y="405"/>
                  </a:lnTo>
                  <a:lnTo>
                    <a:pt x="516" y="405"/>
                  </a:lnTo>
                  <a:lnTo>
                    <a:pt x="598" y="322"/>
                  </a:lnTo>
                  <a:lnTo>
                    <a:pt x="662" y="322"/>
                  </a:lnTo>
                  <a:lnTo>
                    <a:pt x="710" y="275"/>
                  </a:lnTo>
                  <a:lnTo>
                    <a:pt x="695" y="260"/>
                  </a:lnTo>
                  <a:lnTo>
                    <a:pt x="695" y="147"/>
                  </a:lnTo>
                  <a:lnTo>
                    <a:pt x="653" y="147"/>
                  </a:lnTo>
                  <a:lnTo>
                    <a:pt x="580" y="73"/>
                  </a:lnTo>
                  <a:lnTo>
                    <a:pt x="546" y="73"/>
                  </a:lnTo>
                  <a:lnTo>
                    <a:pt x="546" y="97"/>
                  </a:lnTo>
                  <a:lnTo>
                    <a:pt x="523" y="123"/>
                  </a:lnTo>
                  <a:lnTo>
                    <a:pt x="475" y="123"/>
                  </a:lnTo>
                  <a:lnTo>
                    <a:pt x="412" y="59"/>
                  </a:lnTo>
                  <a:lnTo>
                    <a:pt x="371" y="59"/>
                  </a:lnTo>
                  <a:lnTo>
                    <a:pt x="371" y="28"/>
                  </a:lnTo>
                  <a:lnTo>
                    <a:pt x="329" y="28"/>
                  </a:lnTo>
                  <a:lnTo>
                    <a:pt x="329" y="45"/>
                  </a:lnTo>
                  <a:lnTo>
                    <a:pt x="279" y="99"/>
                  </a:lnTo>
                  <a:lnTo>
                    <a:pt x="229" y="50"/>
                  </a:lnTo>
                  <a:lnTo>
                    <a:pt x="229" y="0"/>
                  </a:lnTo>
                  <a:lnTo>
                    <a:pt x="163" y="66"/>
                  </a:lnTo>
                  <a:lnTo>
                    <a:pt x="163" y="133"/>
                  </a:lnTo>
                  <a:lnTo>
                    <a:pt x="38" y="256"/>
                  </a:lnTo>
                  <a:lnTo>
                    <a:pt x="0" y="256"/>
                  </a:lnTo>
                  <a:lnTo>
                    <a:pt x="92" y="350"/>
                  </a:lnTo>
                  <a:lnTo>
                    <a:pt x="92" y="32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70" name="Freeform 15"/>
            <p:cNvSpPr>
              <a:spLocks/>
            </p:cNvSpPr>
            <p:nvPr/>
          </p:nvSpPr>
          <p:spPr bwMode="auto">
            <a:xfrm>
              <a:off x="6896637" y="1487488"/>
              <a:ext cx="1358900" cy="1695450"/>
            </a:xfrm>
            <a:custGeom>
              <a:avLst/>
              <a:gdLst>
                <a:gd name="T0" fmla="*/ 1121470325 w 856"/>
                <a:gd name="T1" fmla="*/ 0 h 1068"/>
                <a:gd name="T2" fmla="*/ 1030744700 w 856"/>
                <a:gd name="T3" fmla="*/ 0 h 1068"/>
                <a:gd name="T4" fmla="*/ 1030744700 w 856"/>
                <a:gd name="T5" fmla="*/ 90725625 h 1068"/>
                <a:gd name="T6" fmla="*/ 1108868750 w 856"/>
                <a:gd name="T7" fmla="*/ 168851263 h 1068"/>
                <a:gd name="T8" fmla="*/ 1060986575 w 856"/>
                <a:gd name="T9" fmla="*/ 209173763 h 1068"/>
                <a:gd name="T10" fmla="*/ 370463763 w 856"/>
                <a:gd name="T11" fmla="*/ 209173763 h 1068"/>
                <a:gd name="T12" fmla="*/ 370463763 w 856"/>
                <a:gd name="T13" fmla="*/ 138609388 h 1068"/>
                <a:gd name="T14" fmla="*/ 244455950 w 856"/>
                <a:gd name="T15" fmla="*/ 138609388 h 1068"/>
                <a:gd name="T16" fmla="*/ 244455950 w 856"/>
                <a:gd name="T17" fmla="*/ 244455950 h 1068"/>
                <a:gd name="T18" fmla="*/ 370463763 w 856"/>
                <a:gd name="T19" fmla="*/ 370463763 h 1068"/>
                <a:gd name="T20" fmla="*/ 60483750 w 856"/>
                <a:gd name="T21" fmla="*/ 680442188 h 1068"/>
                <a:gd name="T22" fmla="*/ 156249688 w 856"/>
                <a:gd name="T23" fmla="*/ 776208125 h 1068"/>
                <a:gd name="T24" fmla="*/ 156249688 w 856"/>
                <a:gd name="T25" fmla="*/ 894656263 h 1068"/>
                <a:gd name="T26" fmla="*/ 0 w 856"/>
                <a:gd name="T27" fmla="*/ 1045865638 h 1068"/>
                <a:gd name="T28" fmla="*/ 0 w 856"/>
                <a:gd name="T29" fmla="*/ 1176913763 h 1068"/>
                <a:gd name="T30" fmla="*/ 299899388 w 856"/>
                <a:gd name="T31" fmla="*/ 1469251888 h 1068"/>
                <a:gd name="T32" fmla="*/ 252015625 w 856"/>
                <a:gd name="T33" fmla="*/ 1517134063 h 1068"/>
                <a:gd name="T34" fmla="*/ 435987825 w 856"/>
                <a:gd name="T35" fmla="*/ 1696065950 h 1068"/>
                <a:gd name="T36" fmla="*/ 768648450 w 856"/>
                <a:gd name="T37" fmla="*/ 1696065950 h 1068"/>
                <a:gd name="T38" fmla="*/ 768648450 w 856"/>
                <a:gd name="T39" fmla="*/ 1945560625 h 1068"/>
                <a:gd name="T40" fmla="*/ 650200313 w 856"/>
                <a:gd name="T41" fmla="*/ 2064008763 h 1068"/>
                <a:gd name="T42" fmla="*/ 786288750 w 856"/>
                <a:gd name="T43" fmla="*/ 2064008763 h 1068"/>
                <a:gd name="T44" fmla="*/ 937498125 w 856"/>
                <a:gd name="T45" fmla="*/ 2147483647 h 1068"/>
                <a:gd name="T46" fmla="*/ 937498125 w 856"/>
                <a:gd name="T47" fmla="*/ 2147483647 h 1068"/>
                <a:gd name="T48" fmla="*/ 985381888 w 856"/>
                <a:gd name="T49" fmla="*/ 2147483647 h 1068"/>
                <a:gd name="T50" fmla="*/ 1527214688 w 856"/>
                <a:gd name="T51" fmla="*/ 2147483647 h 1068"/>
                <a:gd name="T52" fmla="*/ 1907759075 w 856"/>
                <a:gd name="T53" fmla="*/ 2147483647 h 1068"/>
                <a:gd name="T54" fmla="*/ 1688504688 w 856"/>
                <a:gd name="T55" fmla="*/ 2046366875 h 1068"/>
                <a:gd name="T56" fmla="*/ 1754028750 w 856"/>
                <a:gd name="T57" fmla="*/ 1993444388 h 1068"/>
                <a:gd name="T58" fmla="*/ 1645662825 w 856"/>
                <a:gd name="T59" fmla="*/ 1885076875 h 1068"/>
                <a:gd name="T60" fmla="*/ 1645662825 w 856"/>
                <a:gd name="T61" fmla="*/ 1139110625 h 1068"/>
                <a:gd name="T62" fmla="*/ 1960681563 w 856"/>
                <a:gd name="T63" fmla="*/ 824091888 h 1068"/>
                <a:gd name="T64" fmla="*/ 1960681563 w 856"/>
                <a:gd name="T65" fmla="*/ 632560013 h 1068"/>
                <a:gd name="T66" fmla="*/ 2147483647 w 856"/>
                <a:gd name="T67" fmla="*/ 443547500 h 1068"/>
                <a:gd name="T68" fmla="*/ 2147483647 w 856"/>
                <a:gd name="T69" fmla="*/ 378023438 h 1068"/>
                <a:gd name="T70" fmla="*/ 1885076875 w 856"/>
                <a:gd name="T71" fmla="*/ 108367513 h 1068"/>
                <a:gd name="T72" fmla="*/ 1776710950 w 856"/>
                <a:gd name="T73" fmla="*/ 221773750 h 1068"/>
                <a:gd name="T74" fmla="*/ 1920359063 w 856"/>
                <a:gd name="T75" fmla="*/ 365423450 h 1068"/>
                <a:gd name="T76" fmla="*/ 1716227200 w 856"/>
                <a:gd name="T77" fmla="*/ 567035950 h 1068"/>
                <a:gd name="T78" fmla="*/ 1716227200 w 856"/>
                <a:gd name="T79" fmla="*/ 1003022188 h 1068"/>
                <a:gd name="T80" fmla="*/ 1436489063 w 856"/>
                <a:gd name="T81" fmla="*/ 1282760325 h 1068"/>
                <a:gd name="T82" fmla="*/ 1247478138 w 856"/>
                <a:gd name="T83" fmla="*/ 1098788125 h 1068"/>
                <a:gd name="T84" fmla="*/ 1174392813 w 856"/>
                <a:gd name="T85" fmla="*/ 1169352500 h 1068"/>
                <a:gd name="T86" fmla="*/ 1055946263 w 856"/>
                <a:gd name="T87" fmla="*/ 1045865638 h 1068"/>
                <a:gd name="T88" fmla="*/ 859374075 w 856"/>
                <a:gd name="T89" fmla="*/ 1045865638 h 1068"/>
                <a:gd name="T90" fmla="*/ 871974063 w 856"/>
                <a:gd name="T91" fmla="*/ 544353750 h 1068"/>
                <a:gd name="T92" fmla="*/ 1174392813 w 856"/>
                <a:gd name="T93" fmla="*/ 544353750 h 1068"/>
                <a:gd name="T94" fmla="*/ 1234876563 w 856"/>
                <a:gd name="T95" fmla="*/ 483870000 h 1068"/>
                <a:gd name="T96" fmla="*/ 1454130950 w 856"/>
                <a:gd name="T97" fmla="*/ 483870000 h 1068"/>
                <a:gd name="T98" fmla="*/ 1454130950 w 856"/>
                <a:gd name="T99" fmla="*/ 370463763 h 1068"/>
                <a:gd name="T100" fmla="*/ 1562496875 w 856"/>
                <a:gd name="T101" fmla="*/ 370463763 h 1068"/>
                <a:gd name="T102" fmla="*/ 1688504688 w 856"/>
                <a:gd name="T103" fmla="*/ 252015625 h 1068"/>
                <a:gd name="T104" fmla="*/ 1491932500 w 856"/>
                <a:gd name="T105" fmla="*/ 47883763 h 1068"/>
                <a:gd name="T106" fmla="*/ 1323082825 w 856"/>
                <a:gd name="T107" fmla="*/ 209173763 h 1068"/>
                <a:gd name="T108" fmla="*/ 1121470325 w 856"/>
                <a:gd name="T109" fmla="*/ 0 h 1068"/>
                <a:gd name="T110" fmla="*/ 1121470325 w 856"/>
                <a:gd name="T111" fmla="*/ 0 h 1068"/>
                <a:gd name="T112" fmla="*/ 1121470325 w 856"/>
                <a:gd name="T113" fmla="*/ 0 h 106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856" h="1068">
                  <a:moveTo>
                    <a:pt x="445" y="0"/>
                  </a:moveTo>
                  <a:lnTo>
                    <a:pt x="409" y="0"/>
                  </a:lnTo>
                  <a:lnTo>
                    <a:pt x="409" y="36"/>
                  </a:lnTo>
                  <a:lnTo>
                    <a:pt x="440" y="67"/>
                  </a:lnTo>
                  <a:lnTo>
                    <a:pt x="421" y="83"/>
                  </a:lnTo>
                  <a:lnTo>
                    <a:pt x="147" y="83"/>
                  </a:lnTo>
                  <a:lnTo>
                    <a:pt x="147" y="55"/>
                  </a:lnTo>
                  <a:lnTo>
                    <a:pt x="97" y="55"/>
                  </a:lnTo>
                  <a:lnTo>
                    <a:pt x="97" y="97"/>
                  </a:lnTo>
                  <a:lnTo>
                    <a:pt x="147" y="147"/>
                  </a:lnTo>
                  <a:lnTo>
                    <a:pt x="24" y="270"/>
                  </a:lnTo>
                  <a:lnTo>
                    <a:pt x="62" y="308"/>
                  </a:lnTo>
                  <a:lnTo>
                    <a:pt x="62" y="355"/>
                  </a:lnTo>
                  <a:lnTo>
                    <a:pt x="0" y="415"/>
                  </a:lnTo>
                  <a:lnTo>
                    <a:pt x="0" y="467"/>
                  </a:lnTo>
                  <a:lnTo>
                    <a:pt x="119" y="583"/>
                  </a:lnTo>
                  <a:lnTo>
                    <a:pt x="100" y="602"/>
                  </a:lnTo>
                  <a:lnTo>
                    <a:pt x="173" y="673"/>
                  </a:lnTo>
                  <a:lnTo>
                    <a:pt x="305" y="673"/>
                  </a:lnTo>
                  <a:lnTo>
                    <a:pt x="305" y="772"/>
                  </a:lnTo>
                  <a:lnTo>
                    <a:pt x="258" y="819"/>
                  </a:lnTo>
                  <a:lnTo>
                    <a:pt x="312" y="819"/>
                  </a:lnTo>
                  <a:lnTo>
                    <a:pt x="372" y="876"/>
                  </a:lnTo>
                  <a:lnTo>
                    <a:pt x="372" y="1068"/>
                  </a:lnTo>
                  <a:lnTo>
                    <a:pt x="391" y="1051"/>
                  </a:lnTo>
                  <a:lnTo>
                    <a:pt x="606" y="1051"/>
                  </a:lnTo>
                  <a:lnTo>
                    <a:pt x="757" y="900"/>
                  </a:lnTo>
                  <a:lnTo>
                    <a:pt x="670" y="812"/>
                  </a:lnTo>
                  <a:lnTo>
                    <a:pt x="696" y="791"/>
                  </a:lnTo>
                  <a:lnTo>
                    <a:pt x="653" y="748"/>
                  </a:lnTo>
                  <a:lnTo>
                    <a:pt x="653" y="452"/>
                  </a:lnTo>
                  <a:lnTo>
                    <a:pt x="778" y="327"/>
                  </a:lnTo>
                  <a:lnTo>
                    <a:pt x="778" y="251"/>
                  </a:lnTo>
                  <a:lnTo>
                    <a:pt x="856" y="176"/>
                  </a:lnTo>
                  <a:lnTo>
                    <a:pt x="856" y="150"/>
                  </a:lnTo>
                  <a:lnTo>
                    <a:pt x="748" y="43"/>
                  </a:lnTo>
                  <a:lnTo>
                    <a:pt x="705" y="88"/>
                  </a:lnTo>
                  <a:lnTo>
                    <a:pt x="762" y="145"/>
                  </a:lnTo>
                  <a:lnTo>
                    <a:pt x="681" y="225"/>
                  </a:lnTo>
                  <a:lnTo>
                    <a:pt x="681" y="398"/>
                  </a:lnTo>
                  <a:lnTo>
                    <a:pt x="570" y="509"/>
                  </a:lnTo>
                  <a:lnTo>
                    <a:pt x="495" y="436"/>
                  </a:lnTo>
                  <a:lnTo>
                    <a:pt x="466" y="464"/>
                  </a:lnTo>
                  <a:lnTo>
                    <a:pt x="419" y="415"/>
                  </a:lnTo>
                  <a:lnTo>
                    <a:pt x="341" y="415"/>
                  </a:lnTo>
                  <a:lnTo>
                    <a:pt x="346" y="216"/>
                  </a:lnTo>
                  <a:lnTo>
                    <a:pt x="466" y="216"/>
                  </a:lnTo>
                  <a:lnTo>
                    <a:pt x="490" y="192"/>
                  </a:lnTo>
                  <a:lnTo>
                    <a:pt x="577" y="192"/>
                  </a:lnTo>
                  <a:lnTo>
                    <a:pt x="577" y="147"/>
                  </a:lnTo>
                  <a:lnTo>
                    <a:pt x="620" y="147"/>
                  </a:lnTo>
                  <a:lnTo>
                    <a:pt x="670" y="100"/>
                  </a:lnTo>
                  <a:lnTo>
                    <a:pt x="592" y="19"/>
                  </a:lnTo>
                  <a:lnTo>
                    <a:pt x="525" y="83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71" name="Freeform 17"/>
            <p:cNvSpPr>
              <a:spLocks/>
            </p:cNvSpPr>
            <p:nvPr/>
          </p:nvSpPr>
          <p:spPr bwMode="auto">
            <a:xfrm>
              <a:off x="4891624" y="2171701"/>
              <a:ext cx="1231900" cy="1387475"/>
            </a:xfrm>
            <a:custGeom>
              <a:avLst/>
              <a:gdLst>
                <a:gd name="T0" fmla="*/ 1645662825 w 776"/>
                <a:gd name="T1" fmla="*/ 637600325 h 874"/>
                <a:gd name="T2" fmla="*/ 1496972813 w 776"/>
                <a:gd name="T3" fmla="*/ 496471575 h 874"/>
                <a:gd name="T4" fmla="*/ 1396166563 w 776"/>
                <a:gd name="T5" fmla="*/ 496471575 h 874"/>
                <a:gd name="T6" fmla="*/ 1396166563 w 776"/>
                <a:gd name="T7" fmla="*/ 156249688 h 874"/>
                <a:gd name="T8" fmla="*/ 1239916875 w 776"/>
                <a:gd name="T9" fmla="*/ 0 h 874"/>
                <a:gd name="T10" fmla="*/ 1078626875 w 776"/>
                <a:gd name="T11" fmla="*/ 156249688 h 874"/>
                <a:gd name="T12" fmla="*/ 1078626875 w 776"/>
                <a:gd name="T13" fmla="*/ 231854375 h 874"/>
                <a:gd name="T14" fmla="*/ 1003022188 w 776"/>
                <a:gd name="T15" fmla="*/ 231854375 h 874"/>
                <a:gd name="T16" fmla="*/ 947578750 w 776"/>
                <a:gd name="T17" fmla="*/ 178931888 h 874"/>
                <a:gd name="T18" fmla="*/ 506552200 w 776"/>
                <a:gd name="T19" fmla="*/ 178931888 h 874"/>
                <a:gd name="T20" fmla="*/ 506552200 w 776"/>
                <a:gd name="T21" fmla="*/ 30241875 h 874"/>
                <a:gd name="T22" fmla="*/ 327620313 w 776"/>
                <a:gd name="T23" fmla="*/ 30241875 h 874"/>
                <a:gd name="T24" fmla="*/ 327620313 w 776"/>
                <a:gd name="T25" fmla="*/ 204133450 h 874"/>
                <a:gd name="T26" fmla="*/ 0 w 776"/>
                <a:gd name="T27" fmla="*/ 204133450 h 874"/>
                <a:gd name="T28" fmla="*/ 0 w 776"/>
                <a:gd name="T29" fmla="*/ 287297813 h 874"/>
                <a:gd name="T30" fmla="*/ 100806250 w 776"/>
                <a:gd name="T31" fmla="*/ 383063750 h 874"/>
                <a:gd name="T32" fmla="*/ 100806250 w 776"/>
                <a:gd name="T33" fmla="*/ 1063505938 h 874"/>
                <a:gd name="T34" fmla="*/ 214214075 w 776"/>
                <a:gd name="T35" fmla="*/ 1174392813 h 874"/>
                <a:gd name="T36" fmla="*/ 304939700 w 776"/>
                <a:gd name="T37" fmla="*/ 1174392813 h 874"/>
                <a:gd name="T38" fmla="*/ 304939700 w 776"/>
                <a:gd name="T39" fmla="*/ 1408768138 h 874"/>
                <a:gd name="T40" fmla="*/ 231854375 w 776"/>
                <a:gd name="T41" fmla="*/ 1408768138 h 874"/>
                <a:gd name="T42" fmla="*/ 90725625 w 776"/>
                <a:gd name="T43" fmla="*/ 1562496875 h 874"/>
                <a:gd name="T44" fmla="*/ 161290000 w 776"/>
                <a:gd name="T45" fmla="*/ 1640622513 h 874"/>
                <a:gd name="T46" fmla="*/ 100806250 w 776"/>
                <a:gd name="T47" fmla="*/ 1706146575 h 874"/>
                <a:gd name="T48" fmla="*/ 100806250 w 776"/>
                <a:gd name="T49" fmla="*/ 1849794688 h 874"/>
                <a:gd name="T50" fmla="*/ 453628125 w 776"/>
                <a:gd name="T51" fmla="*/ 2147483647 h 874"/>
                <a:gd name="T52" fmla="*/ 549394063 w 776"/>
                <a:gd name="T53" fmla="*/ 2099290950 h 874"/>
                <a:gd name="T54" fmla="*/ 650200313 w 776"/>
                <a:gd name="T55" fmla="*/ 2099290950 h 874"/>
                <a:gd name="T56" fmla="*/ 650200313 w 776"/>
                <a:gd name="T57" fmla="*/ 1920359063 h 874"/>
                <a:gd name="T58" fmla="*/ 720764688 w 776"/>
                <a:gd name="T59" fmla="*/ 1844754375 h 874"/>
                <a:gd name="T60" fmla="*/ 720764688 w 776"/>
                <a:gd name="T61" fmla="*/ 1587698438 h 874"/>
                <a:gd name="T62" fmla="*/ 824091888 w 776"/>
                <a:gd name="T63" fmla="*/ 1587698438 h 874"/>
                <a:gd name="T64" fmla="*/ 972780313 w 776"/>
                <a:gd name="T65" fmla="*/ 1444050325 h 874"/>
                <a:gd name="T66" fmla="*/ 912296563 w 776"/>
                <a:gd name="T67" fmla="*/ 1383566575 h 874"/>
                <a:gd name="T68" fmla="*/ 995462513 w 776"/>
                <a:gd name="T69" fmla="*/ 1295360313 h 874"/>
                <a:gd name="T70" fmla="*/ 1199594375 w 776"/>
                <a:gd name="T71" fmla="*/ 1295360313 h 874"/>
                <a:gd name="T72" fmla="*/ 1199594375 w 776"/>
                <a:gd name="T73" fmla="*/ 1212195950 h 874"/>
                <a:gd name="T74" fmla="*/ 1955641250 w 776"/>
                <a:gd name="T75" fmla="*/ 1212195950 h 874"/>
                <a:gd name="T76" fmla="*/ 1955641250 w 776"/>
                <a:gd name="T77" fmla="*/ 1086188138 h 874"/>
                <a:gd name="T78" fmla="*/ 1675904700 w 776"/>
                <a:gd name="T79" fmla="*/ 811490313 h 874"/>
                <a:gd name="T80" fmla="*/ 1746469075 w 776"/>
                <a:gd name="T81" fmla="*/ 740925938 h 874"/>
                <a:gd name="T82" fmla="*/ 1645662825 w 776"/>
                <a:gd name="T83" fmla="*/ 637600325 h 874"/>
                <a:gd name="T84" fmla="*/ 1645662825 w 776"/>
                <a:gd name="T85" fmla="*/ 637600325 h 874"/>
                <a:gd name="T86" fmla="*/ 1645662825 w 776"/>
                <a:gd name="T87" fmla="*/ 637600325 h 87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776" h="874">
                  <a:moveTo>
                    <a:pt x="653" y="253"/>
                  </a:moveTo>
                  <a:lnTo>
                    <a:pt x="594" y="197"/>
                  </a:lnTo>
                  <a:lnTo>
                    <a:pt x="554" y="197"/>
                  </a:lnTo>
                  <a:lnTo>
                    <a:pt x="554" y="62"/>
                  </a:lnTo>
                  <a:lnTo>
                    <a:pt x="492" y="0"/>
                  </a:lnTo>
                  <a:lnTo>
                    <a:pt x="428" y="62"/>
                  </a:lnTo>
                  <a:lnTo>
                    <a:pt x="428" y="92"/>
                  </a:lnTo>
                  <a:lnTo>
                    <a:pt x="398" y="92"/>
                  </a:lnTo>
                  <a:lnTo>
                    <a:pt x="376" y="71"/>
                  </a:lnTo>
                  <a:lnTo>
                    <a:pt x="201" y="71"/>
                  </a:lnTo>
                  <a:lnTo>
                    <a:pt x="201" y="12"/>
                  </a:lnTo>
                  <a:lnTo>
                    <a:pt x="130" y="12"/>
                  </a:lnTo>
                  <a:lnTo>
                    <a:pt x="130" y="81"/>
                  </a:lnTo>
                  <a:lnTo>
                    <a:pt x="0" y="81"/>
                  </a:lnTo>
                  <a:lnTo>
                    <a:pt x="0" y="114"/>
                  </a:lnTo>
                  <a:lnTo>
                    <a:pt x="40" y="152"/>
                  </a:lnTo>
                  <a:lnTo>
                    <a:pt x="40" y="422"/>
                  </a:lnTo>
                  <a:lnTo>
                    <a:pt x="85" y="466"/>
                  </a:lnTo>
                  <a:lnTo>
                    <a:pt x="121" y="466"/>
                  </a:lnTo>
                  <a:lnTo>
                    <a:pt x="121" y="559"/>
                  </a:lnTo>
                  <a:lnTo>
                    <a:pt x="92" y="559"/>
                  </a:lnTo>
                  <a:lnTo>
                    <a:pt x="36" y="620"/>
                  </a:lnTo>
                  <a:lnTo>
                    <a:pt x="64" y="651"/>
                  </a:lnTo>
                  <a:lnTo>
                    <a:pt x="40" y="677"/>
                  </a:lnTo>
                  <a:lnTo>
                    <a:pt x="40" y="734"/>
                  </a:lnTo>
                  <a:lnTo>
                    <a:pt x="180" y="874"/>
                  </a:lnTo>
                  <a:lnTo>
                    <a:pt x="218" y="833"/>
                  </a:lnTo>
                  <a:lnTo>
                    <a:pt x="258" y="833"/>
                  </a:lnTo>
                  <a:lnTo>
                    <a:pt x="258" y="762"/>
                  </a:lnTo>
                  <a:lnTo>
                    <a:pt x="286" y="732"/>
                  </a:lnTo>
                  <a:lnTo>
                    <a:pt x="286" y="630"/>
                  </a:lnTo>
                  <a:lnTo>
                    <a:pt x="327" y="630"/>
                  </a:lnTo>
                  <a:lnTo>
                    <a:pt x="386" y="573"/>
                  </a:lnTo>
                  <a:lnTo>
                    <a:pt x="362" y="549"/>
                  </a:lnTo>
                  <a:lnTo>
                    <a:pt x="395" y="514"/>
                  </a:lnTo>
                  <a:lnTo>
                    <a:pt x="476" y="514"/>
                  </a:lnTo>
                  <a:lnTo>
                    <a:pt x="476" y="481"/>
                  </a:lnTo>
                  <a:lnTo>
                    <a:pt x="776" y="481"/>
                  </a:lnTo>
                  <a:lnTo>
                    <a:pt x="776" y="431"/>
                  </a:lnTo>
                  <a:lnTo>
                    <a:pt x="665" y="322"/>
                  </a:lnTo>
                  <a:lnTo>
                    <a:pt x="693" y="294"/>
                  </a:lnTo>
                  <a:lnTo>
                    <a:pt x="653" y="253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72" name="Freeform 18"/>
            <p:cNvSpPr>
              <a:spLocks/>
            </p:cNvSpPr>
            <p:nvPr/>
          </p:nvSpPr>
          <p:spPr bwMode="auto">
            <a:xfrm>
              <a:off x="7437974" y="1627188"/>
              <a:ext cx="668338" cy="668338"/>
            </a:xfrm>
            <a:custGeom>
              <a:avLst/>
              <a:gdLst>
                <a:gd name="T0" fmla="*/ 594757320 w 421"/>
                <a:gd name="T1" fmla="*/ 148690124 h 421"/>
                <a:gd name="T2" fmla="*/ 594757320 w 421"/>
                <a:gd name="T3" fmla="*/ 262096446 h 421"/>
                <a:gd name="T4" fmla="*/ 375504356 w 421"/>
                <a:gd name="T5" fmla="*/ 262096446 h 421"/>
                <a:gd name="T6" fmla="*/ 315020561 w 421"/>
                <a:gd name="T7" fmla="*/ 322580241 h 421"/>
                <a:gd name="T8" fmla="*/ 12601584 w 421"/>
                <a:gd name="T9" fmla="*/ 322580241 h 421"/>
                <a:gd name="T10" fmla="*/ 0 w 421"/>
                <a:gd name="T11" fmla="*/ 824092504 h 421"/>
                <a:gd name="T12" fmla="*/ 196572335 w 421"/>
                <a:gd name="T13" fmla="*/ 824092504 h 421"/>
                <a:gd name="T14" fmla="*/ 315020561 w 421"/>
                <a:gd name="T15" fmla="*/ 947579459 h 421"/>
                <a:gd name="T16" fmla="*/ 388104353 w 421"/>
                <a:gd name="T17" fmla="*/ 877015031 h 421"/>
                <a:gd name="T18" fmla="*/ 577117007 w 421"/>
                <a:gd name="T19" fmla="*/ 1060987369 h 421"/>
                <a:gd name="T20" fmla="*/ 856853766 w 421"/>
                <a:gd name="T21" fmla="*/ 781249022 h 421"/>
                <a:gd name="T22" fmla="*/ 856853766 w 421"/>
                <a:gd name="T23" fmla="*/ 345262458 h 421"/>
                <a:gd name="T24" fmla="*/ 1060987369 w 421"/>
                <a:gd name="T25" fmla="*/ 143649807 h 421"/>
                <a:gd name="T26" fmla="*/ 912297245 w 421"/>
                <a:gd name="T27" fmla="*/ 0 h 421"/>
                <a:gd name="T28" fmla="*/ 851813450 w 421"/>
                <a:gd name="T29" fmla="*/ 60483795 h 421"/>
                <a:gd name="T30" fmla="*/ 829132820 w 421"/>
                <a:gd name="T31" fmla="*/ 30241898 h 421"/>
                <a:gd name="T32" fmla="*/ 703124914 w 421"/>
                <a:gd name="T33" fmla="*/ 148690124 h 421"/>
                <a:gd name="T34" fmla="*/ 594757320 w 421"/>
                <a:gd name="T35" fmla="*/ 148690124 h 421"/>
                <a:gd name="T36" fmla="*/ 594757320 w 421"/>
                <a:gd name="T37" fmla="*/ 148690124 h 421"/>
                <a:gd name="T38" fmla="*/ 594757320 w 421"/>
                <a:gd name="T39" fmla="*/ 148690124 h 42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21" h="421">
                  <a:moveTo>
                    <a:pt x="236" y="59"/>
                  </a:moveTo>
                  <a:lnTo>
                    <a:pt x="236" y="104"/>
                  </a:lnTo>
                  <a:lnTo>
                    <a:pt x="149" y="104"/>
                  </a:lnTo>
                  <a:lnTo>
                    <a:pt x="125" y="128"/>
                  </a:lnTo>
                  <a:lnTo>
                    <a:pt x="5" y="128"/>
                  </a:lnTo>
                  <a:lnTo>
                    <a:pt x="0" y="327"/>
                  </a:lnTo>
                  <a:lnTo>
                    <a:pt x="78" y="327"/>
                  </a:lnTo>
                  <a:lnTo>
                    <a:pt x="125" y="376"/>
                  </a:lnTo>
                  <a:lnTo>
                    <a:pt x="154" y="348"/>
                  </a:lnTo>
                  <a:lnTo>
                    <a:pt x="229" y="421"/>
                  </a:lnTo>
                  <a:lnTo>
                    <a:pt x="340" y="310"/>
                  </a:lnTo>
                  <a:lnTo>
                    <a:pt x="340" y="137"/>
                  </a:lnTo>
                  <a:lnTo>
                    <a:pt x="421" y="57"/>
                  </a:lnTo>
                  <a:lnTo>
                    <a:pt x="362" y="0"/>
                  </a:lnTo>
                  <a:lnTo>
                    <a:pt x="338" y="24"/>
                  </a:lnTo>
                  <a:lnTo>
                    <a:pt x="329" y="12"/>
                  </a:lnTo>
                  <a:lnTo>
                    <a:pt x="279" y="59"/>
                  </a:lnTo>
                  <a:lnTo>
                    <a:pt x="236" y="59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73" name="Freeform 19"/>
            <p:cNvSpPr>
              <a:spLocks/>
            </p:cNvSpPr>
            <p:nvPr/>
          </p:nvSpPr>
          <p:spPr bwMode="auto">
            <a:xfrm>
              <a:off x="7628474" y="1838326"/>
              <a:ext cx="349250" cy="457200"/>
            </a:xfrm>
            <a:custGeom>
              <a:avLst/>
              <a:gdLst>
                <a:gd name="T0" fmla="*/ 0 w 220"/>
                <a:gd name="T1" fmla="*/ 231854375 h 288"/>
                <a:gd name="T2" fmla="*/ 0 w 220"/>
                <a:gd name="T3" fmla="*/ 602318138 h 288"/>
                <a:gd name="T4" fmla="*/ 20161250 w 220"/>
                <a:gd name="T5" fmla="*/ 612398763 h 288"/>
                <a:gd name="T6" fmla="*/ 85685313 w 220"/>
                <a:gd name="T7" fmla="*/ 541834388 h 288"/>
                <a:gd name="T8" fmla="*/ 274697825 w 220"/>
                <a:gd name="T9" fmla="*/ 725805000 h 288"/>
                <a:gd name="T10" fmla="*/ 554434375 w 220"/>
                <a:gd name="T11" fmla="*/ 446068450 h 288"/>
                <a:gd name="T12" fmla="*/ 554434375 w 220"/>
                <a:gd name="T13" fmla="*/ 315020325 h 288"/>
                <a:gd name="T14" fmla="*/ 239415638 w 220"/>
                <a:gd name="T15" fmla="*/ 0 h 288"/>
                <a:gd name="T16" fmla="*/ 0 w 220"/>
                <a:gd name="T17" fmla="*/ 231854375 h 288"/>
                <a:gd name="T18" fmla="*/ 0 w 220"/>
                <a:gd name="T19" fmla="*/ 231854375 h 288"/>
                <a:gd name="T20" fmla="*/ 0 w 220"/>
                <a:gd name="T21" fmla="*/ 231854375 h 28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20" h="288">
                  <a:moveTo>
                    <a:pt x="0" y="92"/>
                  </a:moveTo>
                  <a:lnTo>
                    <a:pt x="0" y="239"/>
                  </a:lnTo>
                  <a:lnTo>
                    <a:pt x="8" y="243"/>
                  </a:lnTo>
                  <a:lnTo>
                    <a:pt x="34" y="215"/>
                  </a:lnTo>
                  <a:lnTo>
                    <a:pt x="109" y="288"/>
                  </a:lnTo>
                  <a:lnTo>
                    <a:pt x="220" y="177"/>
                  </a:lnTo>
                  <a:lnTo>
                    <a:pt x="220" y="125"/>
                  </a:lnTo>
                  <a:lnTo>
                    <a:pt x="95" y="0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74" name="Freeform 20"/>
            <p:cNvSpPr>
              <a:spLocks/>
            </p:cNvSpPr>
            <p:nvPr/>
          </p:nvSpPr>
          <p:spPr bwMode="auto">
            <a:xfrm>
              <a:off x="6475949" y="2743201"/>
              <a:ext cx="3379788" cy="2382837"/>
            </a:xfrm>
            <a:custGeom>
              <a:avLst/>
              <a:gdLst>
                <a:gd name="T0" fmla="*/ 2147483647 w 2129"/>
                <a:gd name="T1" fmla="*/ 1257558499 h 1501"/>
                <a:gd name="T2" fmla="*/ 2147483647 w 2129"/>
                <a:gd name="T3" fmla="*/ 357862112 h 1501"/>
                <a:gd name="T4" fmla="*/ 2147483647 w 2129"/>
                <a:gd name="T5" fmla="*/ 131048098 h 1501"/>
                <a:gd name="T6" fmla="*/ 2147483647 w 2129"/>
                <a:gd name="T7" fmla="*/ 428426473 h 1501"/>
                <a:gd name="T8" fmla="*/ 2147483647 w 2129"/>
                <a:gd name="T9" fmla="*/ 703124240 h 1501"/>
                <a:gd name="T10" fmla="*/ 2147483647 w 2129"/>
                <a:gd name="T11" fmla="*/ 572076142 h 1501"/>
                <a:gd name="T12" fmla="*/ 2147483647 w 2129"/>
                <a:gd name="T13" fmla="*/ 0 h 1501"/>
                <a:gd name="T14" fmla="*/ 2147483647 w 2129"/>
                <a:gd name="T15" fmla="*/ 52924064 h 1501"/>
                <a:gd name="T16" fmla="*/ 2147483647 w 2129"/>
                <a:gd name="T17" fmla="*/ 655240488 h 1501"/>
                <a:gd name="T18" fmla="*/ 1544856804 w 2129"/>
                <a:gd name="T19" fmla="*/ 758567666 h 1501"/>
                <a:gd name="T20" fmla="*/ 1247478322 w 2129"/>
                <a:gd name="T21" fmla="*/ 859373895 h 1501"/>
                <a:gd name="T22" fmla="*/ 1073586721 w 2129"/>
                <a:gd name="T23" fmla="*/ 798890157 h 1501"/>
                <a:gd name="T24" fmla="*/ 536794154 w 2129"/>
                <a:gd name="T25" fmla="*/ 1025704172 h 1501"/>
                <a:gd name="T26" fmla="*/ 282257542 w 2129"/>
                <a:gd name="T27" fmla="*/ 1426408138 h 1501"/>
                <a:gd name="T28" fmla="*/ 126007831 w 2129"/>
                <a:gd name="T29" fmla="*/ 1527214367 h 1501"/>
                <a:gd name="T30" fmla="*/ 0 w 2129"/>
                <a:gd name="T31" fmla="*/ 2081648626 h 1501"/>
                <a:gd name="T32" fmla="*/ 698084178 w 2129"/>
                <a:gd name="T33" fmla="*/ 1993443969 h 1501"/>
                <a:gd name="T34" fmla="*/ 829132323 w 2129"/>
                <a:gd name="T35" fmla="*/ 1854834611 h 1501"/>
                <a:gd name="T36" fmla="*/ 912296697 w 2129"/>
                <a:gd name="T37" fmla="*/ 1885076479 h 1501"/>
                <a:gd name="T38" fmla="*/ 1103828601 w 2129"/>
                <a:gd name="T39" fmla="*/ 2147483647 h 1501"/>
                <a:gd name="T40" fmla="*/ 1222276756 w 2129"/>
                <a:gd name="T41" fmla="*/ 2147483647 h 1501"/>
                <a:gd name="T42" fmla="*/ 1746469333 w 2129"/>
                <a:gd name="T43" fmla="*/ 2147483647 h 1501"/>
                <a:gd name="T44" fmla="*/ 1907759357 w 2129"/>
                <a:gd name="T45" fmla="*/ 2147483647 h 1501"/>
                <a:gd name="T46" fmla="*/ 1693545251 w 2129"/>
                <a:gd name="T47" fmla="*/ 2147483647 h 1501"/>
                <a:gd name="T48" fmla="*/ 2008565622 w 2129"/>
                <a:gd name="T49" fmla="*/ 2147483647 h 1501"/>
                <a:gd name="T50" fmla="*/ 2147483647 w 2129"/>
                <a:gd name="T51" fmla="*/ 2147483647 h 1501"/>
                <a:gd name="T52" fmla="*/ 2147483647 w 2129"/>
                <a:gd name="T53" fmla="*/ 2147483647 h 1501"/>
                <a:gd name="T54" fmla="*/ 2147483647 w 2129"/>
                <a:gd name="T55" fmla="*/ 2147483647 h 1501"/>
                <a:gd name="T56" fmla="*/ 2147483647 w 2129"/>
                <a:gd name="T57" fmla="*/ 2147483647 h 1501"/>
                <a:gd name="T58" fmla="*/ 2147483647 w 2129"/>
                <a:gd name="T59" fmla="*/ 2147483647 h 1501"/>
                <a:gd name="T60" fmla="*/ 2147483647 w 2129"/>
                <a:gd name="T61" fmla="*/ 2147483647 h 1501"/>
                <a:gd name="T62" fmla="*/ 2147483647 w 2129"/>
                <a:gd name="T63" fmla="*/ 2147483647 h 1501"/>
                <a:gd name="T64" fmla="*/ 2147483647 w 2129"/>
                <a:gd name="T65" fmla="*/ 2147483647 h 1501"/>
                <a:gd name="T66" fmla="*/ 2147483647 w 2129"/>
                <a:gd name="T67" fmla="*/ 2147483647 h 1501"/>
                <a:gd name="T68" fmla="*/ 2147483647 w 2129"/>
                <a:gd name="T69" fmla="*/ 1771670266 h 1501"/>
                <a:gd name="T70" fmla="*/ 2147483647 w 2129"/>
                <a:gd name="T71" fmla="*/ 1980842397 h 1501"/>
                <a:gd name="T72" fmla="*/ 2147483647 w 2129"/>
                <a:gd name="T73" fmla="*/ 2129532378 h 1501"/>
                <a:gd name="T74" fmla="*/ 2147483647 w 2129"/>
                <a:gd name="T75" fmla="*/ 1693544645 h 1501"/>
                <a:gd name="T76" fmla="*/ 2147483647 w 2129"/>
                <a:gd name="T77" fmla="*/ 1693544645 h 150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129" h="1501">
                  <a:moveTo>
                    <a:pt x="2027" y="672"/>
                  </a:moveTo>
                  <a:lnTo>
                    <a:pt x="2027" y="499"/>
                  </a:lnTo>
                  <a:lnTo>
                    <a:pt x="2082" y="445"/>
                  </a:lnTo>
                  <a:lnTo>
                    <a:pt x="2082" y="142"/>
                  </a:lnTo>
                  <a:lnTo>
                    <a:pt x="1992" y="52"/>
                  </a:lnTo>
                  <a:lnTo>
                    <a:pt x="1900" y="52"/>
                  </a:lnTo>
                  <a:lnTo>
                    <a:pt x="1900" y="170"/>
                  </a:lnTo>
                  <a:lnTo>
                    <a:pt x="1798" y="170"/>
                  </a:lnTo>
                  <a:lnTo>
                    <a:pt x="1798" y="279"/>
                  </a:lnTo>
                  <a:lnTo>
                    <a:pt x="1621" y="279"/>
                  </a:lnTo>
                  <a:lnTo>
                    <a:pt x="1569" y="227"/>
                  </a:lnTo>
                  <a:lnTo>
                    <a:pt x="1405" y="227"/>
                  </a:lnTo>
                  <a:lnTo>
                    <a:pt x="1405" y="69"/>
                  </a:lnTo>
                  <a:lnTo>
                    <a:pt x="1337" y="0"/>
                  </a:lnTo>
                  <a:lnTo>
                    <a:pt x="961" y="0"/>
                  </a:lnTo>
                  <a:lnTo>
                    <a:pt x="935" y="21"/>
                  </a:lnTo>
                  <a:lnTo>
                    <a:pt x="1022" y="109"/>
                  </a:lnTo>
                  <a:lnTo>
                    <a:pt x="871" y="260"/>
                  </a:lnTo>
                  <a:lnTo>
                    <a:pt x="656" y="260"/>
                  </a:lnTo>
                  <a:lnTo>
                    <a:pt x="613" y="301"/>
                  </a:lnTo>
                  <a:lnTo>
                    <a:pt x="535" y="301"/>
                  </a:lnTo>
                  <a:lnTo>
                    <a:pt x="495" y="341"/>
                  </a:lnTo>
                  <a:lnTo>
                    <a:pt x="471" y="317"/>
                  </a:lnTo>
                  <a:lnTo>
                    <a:pt x="426" y="317"/>
                  </a:lnTo>
                  <a:lnTo>
                    <a:pt x="426" y="407"/>
                  </a:lnTo>
                  <a:lnTo>
                    <a:pt x="213" y="407"/>
                  </a:lnTo>
                  <a:lnTo>
                    <a:pt x="112" y="509"/>
                  </a:lnTo>
                  <a:lnTo>
                    <a:pt x="112" y="566"/>
                  </a:lnTo>
                  <a:lnTo>
                    <a:pt x="50" y="566"/>
                  </a:lnTo>
                  <a:lnTo>
                    <a:pt x="50" y="606"/>
                  </a:lnTo>
                  <a:lnTo>
                    <a:pt x="0" y="656"/>
                  </a:lnTo>
                  <a:lnTo>
                    <a:pt x="0" y="826"/>
                  </a:lnTo>
                  <a:lnTo>
                    <a:pt x="242" y="826"/>
                  </a:lnTo>
                  <a:lnTo>
                    <a:pt x="277" y="791"/>
                  </a:lnTo>
                  <a:lnTo>
                    <a:pt x="277" y="736"/>
                  </a:lnTo>
                  <a:lnTo>
                    <a:pt x="329" y="736"/>
                  </a:lnTo>
                  <a:lnTo>
                    <a:pt x="329" y="781"/>
                  </a:lnTo>
                  <a:lnTo>
                    <a:pt x="362" y="748"/>
                  </a:lnTo>
                  <a:lnTo>
                    <a:pt x="438" y="748"/>
                  </a:lnTo>
                  <a:lnTo>
                    <a:pt x="438" y="987"/>
                  </a:lnTo>
                  <a:lnTo>
                    <a:pt x="485" y="987"/>
                  </a:lnTo>
                  <a:lnTo>
                    <a:pt x="485" y="1392"/>
                  </a:lnTo>
                  <a:lnTo>
                    <a:pt x="594" y="1501"/>
                  </a:lnTo>
                  <a:lnTo>
                    <a:pt x="693" y="1399"/>
                  </a:lnTo>
                  <a:lnTo>
                    <a:pt x="693" y="1316"/>
                  </a:lnTo>
                  <a:lnTo>
                    <a:pt x="757" y="1252"/>
                  </a:lnTo>
                  <a:lnTo>
                    <a:pt x="757" y="1143"/>
                  </a:lnTo>
                  <a:lnTo>
                    <a:pt x="672" y="1060"/>
                  </a:lnTo>
                  <a:lnTo>
                    <a:pt x="672" y="944"/>
                  </a:lnTo>
                  <a:lnTo>
                    <a:pt x="797" y="944"/>
                  </a:lnTo>
                  <a:lnTo>
                    <a:pt x="842" y="989"/>
                  </a:lnTo>
                  <a:lnTo>
                    <a:pt x="883" y="989"/>
                  </a:lnTo>
                  <a:lnTo>
                    <a:pt x="935" y="937"/>
                  </a:lnTo>
                  <a:lnTo>
                    <a:pt x="935" y="1160"/>
                  </a:lnTo>
                  <a:lnTo>
                    <a:pt x="1020" y="1243"/>
                  </a:lnTo>
                  <a:lnTo>
                    <a:pt x="1218" y="1243"/>
                  </a:lnTo>
                  <a:lnTo>
                    <a:pt x="1218" y="1165"/>
                  </a:lnTo>
                  <a:lnTo>
                    <a:pt x="1462" y="1165"/>
                  </a:lnTo>
                  <a:lnTo>
                    <a:pt x="1540" y="1165"/>
                  </a:lnTo>
                  <a:lnTo>
                    <a:pt x="1540" y="1273"/>
                  </a:lnTo>
                  <a:lnTo>
                    <a:pt x="1651" y="1385"/>
                  </a:lnTo>
                  <a:lnTo>
                    <a:pt x="1777" y="1385"/>
                  </a:lnTo>
                  <a:lnTo>
                    <a:pt x="1777" y="1323"/>
                  </a:lnTo>
                  <a:lnTo>
                    <a:pt x="1670" y="1214"/>
                  </a:lnTo>
                  <a:lnTo>
                    <a:pt x="1770" y="1117"/>
                  </a:lnTo>
                  <a:lnTo>
                    <a:pt x="1691" y="1034"/>
                  </a:lnTo>
                  <a:lnTo>
                    <a:pt x="1635" y="1034"/>
                  </a:lnTo>
                  <a:lnTo>
                    <a:pt x="1573" y="975"/>
                  </a:lnTo>
                  <a:lnTo>
                    <a:pt x="1573" y="812"/>
                  </a:lnTo>
                  <a:lnTo>
                    <a:pt x="1684" y="703"/>
                  </a:lnTo>
                  <a:lnTo>
                    <a:pt x="1819" y="703"/>
                  </a:lnTo>
                  <a:lnTo>
                    <a:pt x="1819" y="786"/>
                  </a:lnTo>
                  <a:lnTo>
                    <a:pt x="1881" y="845"/>
                  </a:lnTo>
                  <a:lnTo>
                    <a:pt x="2091" y="845"/>
                  </a:lnTo>
                  <a:lnTo>
                    <a:pt x="2129" y="809"/>
                  </a:lnTo>
                  <a:lnTo>
                    <a:pt x="2129" y="672"/>
                  </a:lnTo>
                  <a:lnTo>
                    <a:pt x="2027" y="672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75" name="Freeform 23"/>
            <p:cNvSpPr>
              <a:spLocks/>
            </p:cNvSpPr>
            <p:nvPr/>
          </p:nvSpPr>
          <p:spPr bwMode="auto">
            <a:xfrm>
              <a:off x="4659849" y="1273176"/>
              <a:ext cx="1389063" cy="1300162"/>
            </a:xfrm>
            <a:custGeom>
              <a:avLst/>
              <a:gdLst>
                <a:gd name="T0" fmla="*/ 892135634 w 875"/>
                <a:gd name="T1" fmla="*/ 1081147409 h 819"/>
                <a:gd name="T2" fmla="*/ 720764947 w 875"/>
                <a:gd name="T3" fmla="*/ 1255037330 h 819"/>
                <a:gd name="T4" fmla="*/ 572076468 w 875"/>
                <a:gd name="T5" fmla="*/ 1255037330 h 819"/>
                <a:gd name="T6" fmla="*/ 541834583 w 875"/>
                <a:gd name="T7" fmla="*/ 1282759832 h 819"/>
                <a:gd name="T8" fmla="*/ 320060753 w 875"/>
                <a:gd name="T9" fmla="*/ 1499493186 h 819"/>
                <a:gd name="T10" fmla="*/ 320060753 w 875"/>
                <a:gd name="T11" fmla="*/ 1622980001 h 819"/>
                <a:gd name="T12" fmla="*/ 367942945 w 875"/>
                <a:gd name="T13" fmla="*/ 1622980001 h 819"/>
                <a:gd name="T14" fmla="*/ 703124641 w 875"/>
                <a:gd name="T15" fmla="*/ 1622980001 h 819"/>
                <a:gd name="T16" fmla="*/ 703124641 w 875"/>
                <a:gd name="T17" fmla="*/ 1456649752 h 819"/>
                <a:gd name="T18" fmla="*/ 874495327 w 875"/>
                <a:gd name="T19" fmla="*/ 1456649752 h 819"/>
                <a:gd name="T20" fmla="*/ 874495327 w 875"/>
                <a:gd name="T21" fmla="*/ 1600299397 h 819"/>
                <a:gd name="T22" fmla="*/ 1315522036 w 875"/>
                <a:gd name="T23" fmla="*/ 1600299397 h 819"/>
                <a:gd name="T24" fmla="*/ 1370965493 w 875"/>
                <a:gd name="T25" fmla="*/ 1658262175 h 819"/>
                <a:gd name="T26" fmla="*/ 1446570208 w 875"/>
                <a:gd name="T27" fmla="*/ 1658262175 h 819"/>
                <a:gd name="T28" fmla="*/ 1446570208 w 875"/>
                <a:gd name="T29" fmla="*/ 1582657516 h 819"/>
                <a:gd name="T30" fmla="*/ 1607860266 w 875"/>
                <a:gd name="T31" fmla="*/ 1426407889 h 819"/>
                <a:gd name="T32" fmla="*/ 1764110010 w 875"/>
                <a:gd name="T33" fmla="*/ 1582657516 h 819"/>
                <a:gd name="T34" fmla="*/ 1764110010 w 875"/>
                <a:gd name="T35" fmla="*/ 1922879273 h 819"/>
                <a:gd name="T36" fmla="*/ 1869956611 w 875"/>
                <a:gd name="T37" fmla="*/ 1922879273 h 819"/>
                <a:gd name="T38" fmla="*/ 2013606362 w 875"/>
                <a:gd name="T39" fmla="*/ 2064007969 h 819"/>
                <a:gd name="T40" fmla="*/ 1925400068 w 875"/>
                <a:gd name="T41" fmla="*/ 1975801740 h 819"/>
                <a:gd name="T42" fmla="*/ 2013606362 w 875"/>
                <a:gd name="T43" fmla="*/ 2064007969 h 819"/>
                <a:gd name="T44" fmla="*/ 2013606362 w 875"/>
                <a:gd name="T45" fmla="*/ 1653221864 h 819"/>
                <a:gd name="T46" fmla="*/ 2001004783 w 875"/>
                <a:gd name="T47" fmla="*/ 1653221864 h 819"/>
                <a:gd name="T48" fmla="*/ 2001004783 w 875"/>
                <a:gd name="T49" fmla="*/ 1408767596 h 819"/>
                <a:gd name="T50" fmla="*/ 2121972326 w 875"/>
                <a:gd name="T51" fmla="*/ 1295359814 h 819"/>
                <a:gd name="T52" fmla="*/ 2121972326 w 875"/>
                <a:gd name="T53" fmla="*/ 1234876088 h 819"/>
                <a:gd name="T54" fmla="*/ 1925400068 w 875"/>
                <a:gd name="T55" fmla="*/ 1038303976 h 819"/>
                <a:gd name="T56" fmla="*/ 1925400068 w 875"/>
                <a:gd name="T57" fmla="*/ 425907036 h 819"/>
                <a:gd name="T58" fmla="*/ 2147483647 w 875"/>
                <a:gd name="T59" fmla="*/ 143649645 h 819"/>
                <a:gd name="T60" fmla="*/ 1804432525 w 875"/>
                <a:gd name="T61" fmla="*/ 143649645 h 819"/>
                <a:gd name="T62" fmla="*/ 1668344038 w 875"/>
                <a:gd name="T63" fmla="*/ 0 h 819"/>
                <a:gd name="T64" fmla="*/ 1370965493 w 875"/>
                <a:gd name="T65" fmla="*/ 0 h 819"/>
                <a:gd name="T66" fmla="*/ 1149191664 w 875"/>
                <a:gd name="T67" fmla="*/ 226813975 h 819"/>
                <a:gd name="T68" fmla="*/ 655240861 w 875"/>
                <a:gd name="T69" fmla="*/ 226813975 h 819"/>
                <a:gd name="T70" fmla="*/ 554434575 w 875"/>
                <a:gd name="T71" fmla="*/ 120967453 h 819"/>
                <a:gd name="T72" fmla="*/ 272176973 w 875"/>
                <a:gd name="T73" fmla="*/ 120967453 h 819"/>
                <a:gd name="T74" fmla="*/ 93246609 w 875"/>
                <a:gd name="T75" fmla="*/ 304939583 h 819"/>
                <a:gd name="T76" fmla="*/ 0 w 875"/>
                <a:gd name="T77" fmla="*/ 304939583 h 819"/>
                <a:gd name="T78" fmla="*/ 158770695 w 875"/>
                <a:gd name="T79" fmla="*/ 466229521 h 819"/>
                <a:gd name="T80" fmla="*/ 279738238 w 875"/>
                <a:gd name="T81" fmla="*/ 466229521 h 819"/>
                <a:gd name="T82" fmla="*/ 345262324 w 875"/>
                <a:gd name="T83" fmla="*/ 400705483 h 819"/>
                <a:gd name="T84" fmla="*/ 345262324 w 875"/>
                <a:gd name="T85" fmla="*/ 340221757 h 819"/>
                <a:gd name="T86" fmla="*/ 428426717 w 875"/>
                <a:gd name="T87" fmla="*/ 340221757 h 819"/>
                <a:gd name="T88" fmla="*/ 612398983 w 875"/>
                <a:gd name="T89" fmla="*/ 526713247 h 819"/>
                <a:gd name="T90" fmla="*/ 720764947 w 875"/>
                <a:gd name="T91" fmla="*/ 526713247 h 819"/>
                <a:gd name="T92" fmla="*/ 720764947 w 875"/>
                <a:gd name="T93" fmla="*/ 811490000 h 819"/>
                <a:gd name="T94" fmla="*/ 751006833 w 875"/>
                <a:gd name="T95" fmla="*/ 849293123 h 819"/>
                <a:gd name="T96" fmla="*/ 892135634 w 875"/>
                <a:gd name="T97" fmla="*/ 985381509 h 819"/>
                <a:gd name="T98" fmla="*/ 892135634 w 875"/>
                <a:gd name="T99" fmla="*/ 1081147409 h 819"/>
                <a:gd name="T100" fmla="*/ 892135634 w 875"/>
                <a:gd name="T101" fmla="*/ 1081147409 h 819"/>
                <a:gd name="T102" fmla="*/ 892135634 w 875"/>
                <a:gd name="T103" fmla="*/ 1081147409 h 81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875" h="819">
                  <a:moveTo>
                    <a:pt x="354" y="429"/>
                  </a:moveTo>
                  <a:lnTo>
                    <a:pt x="286" y="498"/>
                  </a:lnTo>
                  <a:lnTo>
                    <a:pt x="227" y="498"/>
                  </a:lnTo>
                  <a:lnTo>
                    <a:pt x="215" y="509"/>
                  </a:lnTo>
                  <a:lnTo>
                    <a:pt x="127" y="595"/>
                  </a:lnTo>
                  <a:lnTo>
                    <a:pt x="127" y="644"/>
                  </a:lnTo>
                  <a:lnTo>
                    <a:pt x="146" y="644"/>
                  </a:lnTo>
                  <a:lnTo>
                    <a:pt x="279" y="644"/>
                  </a:lnTo>
                  <a:lnTo>
                    <a:pt x="279" y="578"/>
                  </a:lnTo>
                  <a:lnTo>
                    <a:pt x="347" y="578"/>
                  </a:lnTo>
                  <a:lnTo>
                    <a:pt x="347" y="635"/>
                  </a:lnTo>
                  <a:lnTo>
                    <a:pt x="522" y="635"/>
                  </a:lnTo>
                  <a:lnTo>
                    <a:pt x="544" y="658"/>
                  </a:lnTo>
                  <a:lnTo>
                    <a:pt x="574" y="658"/>
                  </a:lnTo>
                  <a:lnTo>
                    <a:pt x="574" y="628"/>
                  </a:lnTo>
                  <a:lnTo>
                    <a:pt x="638" y="566"/>
                  </a:lnTo>
                  <a:lnTo>
                    <a:pt x="700" y="628"/>
                  </a:lnTo>
                  <a:lnTo>
                    <a:pt x="700" y="763"/>
                  </a:lnTo>
                  <a:lnTo>
                    <a:pt x="742" y="763"/>
                  </a:lnTo>
                  <a:lnTo>
                    <a:pt x="799" y="819"/>
                  </a:lnTo>
                  <a:lnTo>
                    <a:pt x="764" y="784"/>
                  </a:lnTo>
                  <a:lnTo>
                    <a:pt x="799" y="819"/>
                  </a:lnTo>
                  <a:lnTo>
                    <a:pt x="799" y="656"/>
                  </a:lnTo>
                  <a:lnTo>
                    <a:pt x="794" y="656"/>
                  </a:lnTo>
                  <a:lnTo>
                    <a:pt x="794" y="559"/>
                  </a:lnTo>
                  <a:lnTo>
                    <a:pt x="842" y="514"/>
                  </a:lnTo>
                  <a:lnTo>
                    <a:pt x="842" y="490"/>
                  </a:lnTo>
                  <a:lnTo>
                    <a:pt x="764" y="412"/>
                  </a:lnTo>
                  <a:lnTo>
                    <a:pt x="764" y="169"/>
                  </a:lnTo>
                  <a:lnTo>
                    <a:pt x="875" y="57"/>
                  </a:lnTo>
                  <a:lnTo>
                    <a:pt x="716" y="57"/>
                  </a:lnTo>
                  <a:lnTo>
                    <a:pt x="662" y="0"/>
                  </a:lnTo>
                  <a:lnTo>
                    <a:pt x="544" y="0"/>
                  </a:lnTo>
                  <a:lnTo>
                    <a:pt x="456" y="90"/>
                  </a:lnTo>
                  <a:lnTo>
                    <a:pt x="260" y="90"/>
                  </a:lnTo>
                  <a:lnTo>
                    <a:pt x="220" y="48"/>
                  </a:lnTo>
                  <a:lnTo>
                    <a:pt x="108" y="48"/>
                  </a:lnTo>
                  <a:lnTo>
                    <a:pt x="37" y="121"/>
                  </a:lnTo>
                  <a:lnTo>
                    <a:pt x="0" y="121"/>
                  </a:lnTo>
                  <a:lnTo>
                    <a:pt x="63" y="185"/>
                  </a:lnTo>
                  <a:lnTo>
                    <a:pt x="111" y="185"/>
                  </a:lnTo>
                  <a:lnTo>
                    <a:pt x="137" y="159"/>
                  </a:lnTo>
                  <a:lnTo>
                    <a:pt x="137" y="135"/>
                  </a:lnTo>
                  <a:lnTo>
                    <a:pt x="170" y="135"/>
                  </a:lnTo>
                  <a:lnTo>
                    <a:pt x="243" y="209"/>
                  </a:lnTo>
                  <a:lnTo>
                    <a:pt x="286" y="209"/>
                  </a:lnTo>
                  <a:lnTo>
                    <a:pt x="286" y="322"/>
                  </a:lnTo>
                  <a:lnTo>
                    <a:pt x="298" y="337"/>
                  </a:lnTo>
                  <a:lnTo>
                    <a:pt x="354" y="391"/>
                  </a:lnTo>
                  <a:lnTo>
                    <a:pt x="354" y="429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76" name="Freeform 24"/>
            <p:cNvSpPr>
              <a:spLocks/>
            </p:cNvSpPr>
            <p:nvPr/>
          </p:nvSpPr>
          <p:spPr bwMode="auto">
            <a:xfrm>
              <a:off x="5647274" y="2930526"/>
              <a:ext cx="608013" cy="538162"/>
            </a:xfrm>
            <a:custGeom>
              <a:avLst/>
              <a:gdLst>
                <a:gd name="T0" fmla="*/ 756047497 w 383"/>
                <a:gd name="T1" fmla="*/ 0 h 339"/>
                <a:gd name="T2" fmla="*/ 0 w 383"/>
                <a:gd name="T3" fmla="*/ 0 h 339"/>
                <a:gd name="T4" fmla="*/ 0 w 383"/>
                <a:gd name="T5" fmla="*/ 90725541 h 339"/>
                <a:gd name="T6" fmla="*/ 196572349 w 383"/>
                <a:gd name="T7" fmla="*/ 90725541 h 339"/>
                <a:gd name="T8" fmla="*/ 196572349 w 383"/>
                <a:gd name="T9" fmla="*/ 269657262 h 339"/>
                <a:gd name="T10" fmla="*/ 272177099 w 383"/>
                <a:gd name="T11" fmla="*/ 269657262 h 339"/>
                <a:gd name="T12" fmla="*/ 272177099 w 383"/>
                <a:gd name="T13" fmla="*/ 763607428 h 339"/>
                <a:gd name="T14" fmla="*/ 362902798 w 383"/>
                <a:gd name="T15" fmla="*/ 854332969 h 339"/>
                <a:gd name="T16" fmla="*/ 415826917 w 383"/>
                <a:gd name="T17" fmla="*/ 798889583 h 339"/>
                <a:gd name="T18" fmla="*/ 415826917 w 383"/>
                <a:gd name="T19" fmla="*/ 561995115 h 339"/>
                <a:gd name="T20" fmla="*/ 516633250 w 383"/>
                <a:gd name="T21" fmla="*/ 561995115 h 339"/>
                <a:gd name="T22" fmla="*/ 516633250 w 383"/>
                <a:gd name="T23" fmla="*/ 609877246 h 339"/>
                <a:gd name="T24" fmla="*/ 660281480 w 383"/>
                <a:gd name="T25" fmla="*/ 609877246 h 339"/>
                <a:gd name="T26" fmla="*/ 660281480 w 383"/>
                <a:gd name="T27" fmla="*/ 430947112 h 339"/>
                <a:gd name="T28" fmla="*/ 965221431 w 383"/>
                <a:gd name="T29" fmla="*/ 126007695 h 339"/>
                <a:gd name="T30" fmla="*/ 965221431 w 383"/>
                <a:gd name="T31" fmla="*/ 55443386 h 339"/>
                <a:gd name="T32" fmla="*/ 756047497 w 383"/>
                <a:gd name="T33" fmla="*/ 55443386 h 339"/>
                <a:gd name="T34" fmla="*/ 756047497 w 383"/>
                <a:gd name="T35" fmla="*/ 0 h 339"/>
                <a:gd name="T36" fmla="*/ 756047497 w 383"/>
                <a:gd name="T37" fmla="*/ 0 h 339"/>
                <a:gd name="T38" fmla="*/ 756047497 w 383"/>
                <a:gd name="T39" fmla="*/ 0 h 33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83" h="339">
                  <a:moveTo>
                    <a:pt x="300" y="0"/>
                  </a:moveTo>
                  <a:lnTo>
                    <a:pt x="0" y="0"/>
                  </a:lnTo>
                  <a:lnTo>
                    <a:pt x="0" y="36"/>
                  </a:lnTo>
                  <a:lnTo>
                    <a:pt x="78" y="36"/>
                  </a:lnTo>
                  <a:lnTo>
                    <a:pt x="78" y="107"/>
                  </a:lnTo>
                  <a:lnTo>
                    <a:pt x="108" y="107"/>
                  </a:lnTo>
                  <a:lnTo>
                    <a:pt x="108" y="303"/>
                  </a:lnTo>
                  <a:lnTo>
                    <a:pt x="144" y="339"/>
                  </a:lnTo>
                  <a:lnTo>
                    <a:pt x="165" y="317"/>
                  </a:lnTo>
                  <a:lnTo>
                    <a:pt x="165" y="223"/>
                  </a:lnTo>
                  <a:lnTo>
                    <a:pt x="205" y="223"/>
                  </a:lnTo>
                  <a:lnTo>
                    <a:pt x="205" y="242"/>
                  </a:lnTo>
                  <a:lnTo>
                    <a:pt x="262" y="242"/>
                  </a:lnTo>
                  <a:lnTo>
                    <a:pt x="262" y="171"/>
                  </a:lnTo>
                  <a:lnTo>
                    <a:pt x="383" y="50"/>
                  </a:lnTo>
                  <a:lnTo>
                    <a:pt x="383" y="22"/>
                  </a:lnTo>
                  <a:lnTo>
                    <a:pt x="300" y="22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77" name="Freeform 25"/>
            <p:cNvSpPr>
              <a:spLocks/>
            </p:cNvSpPr>
            <p:nvPr/>
          </p:nvSpPr>
          <p:spPr bwMode="auto">
            <a:xfrm>
              <a:off x="5947312" y="2228851"/>
              <a:ext cx="1138237" cy="1003300"/>
            </a:xfrm>
            <a:custGeom>
              <a:avLst/>
              <a:gdLst>
                <a:gd name="T0" fmla="*/ 1143049150 w 303"/>
                <a:gd name="T1" fmla="*/ 2147483647 h 267"/>
                <a:gd name="T2" fmla="*/ 1340614036 w 303"/>
                <a:gd name="T3" fmla="*/ 2147483647 h 267"/>
                <a:gd name="T4" fmla="*/ 1340614036 w 303"/>
                <a:gd name="T5" fmla="*/ 2147483647 h 267"/>
                <a:gd name="T6" fmla="*/ 1890972287 w 303"/>
                <a:gd name="T7" fmla="*/ 2147483647 h 267"/>
                <a:gd name="T8" fmla="*/ 2147483647 w 303"/>
                <a:gd name="T9" fmla="*/ 2147483647 h 267"/>
                <a:gd name="T10" fmla="*/ 2147483647 w 303"/>
                <a:gd name="T11" fmla="*/ 2147483647 h 267"/>
                <a:gd name="T12" fmla="*/ 2147483647 w 303"/>
                <a:gd name="T13" fmla="*/ 2147483647 h 267"/>
                <a:gd name="T14" fmla="*/ 2147483647 w 303"/>
                <a:gd name="T15" fmla="*/ 2147483647 h 267"/>
                <a:gd name="T16" fmla="*/ 2147483647 w 303"/>
                <a:gd name="T17" fmla="*/ 2147483647 h 267"/>
                <a:gd name="T18" fmla="*/ 2147483647 w 303"/>
                <a:gd name="T19" fmla="*/ 2147483647 h 267"/>
                <a:gd name="T20" fmla="*/ 2147483647 w 303"/>
                <a:gd name="T21" fmla="*/ 2147483647 h 267"/>
                <a:gd name="T22" fmla="*/ 2147483647 w 303"/>
                <a:gd name="T23" fmla="*/ 2147483647 h 267"/>
                <a:gd name="T24" fmla="*/ 2147483647 w 303"/>
                <a:gd name="T25" fmla="*/ 1920338746 h 267"/>
                <a:gd name="T26" fmla="*/ 2147483647 w 303"/>
                <a:gd name="T27" fmla="*/ 1115492989 h 267"/>
                <a:gd name="T28" fmla="*/ 2147483647 w 303"/>
                <a:gd name="T29" fmla="*/ 691886201 h 267"/>
                <a:gd name="T30" fmla="*/ 2147483647 w 303"/>
                <a:gd name="T31" fmla="*/ 0 h 267"/>
                <a:gd name="T32" fmla="*/ 2147483647 w 303"/>
                <a:gd name="T33" fmla="*/ 28238949 h 267"/>
                <a:gd name="T34" fmla="*/ 2147483647 w 303"/>
                <a:gd name="T35" fmla="*/ 28238949 h 267"/>
                <a:gd name="T36" fmla="*/ 1862749268 w 303"/>
                <a:gd name="T37" fmla="*/ 960169373 h 267"/>
                <a:gd name="T38" fmla="*/ 1862749268 w 303"/>
                <a:gd name="T39" fmla="*/ 1228452545 h 267"/>
                <a:gd name="T40" fmla="*/ 1241831593 w 303"/>
                <a:gd name="T41" fmla="*/ 1863857090 h 267"/>
                <a:gd name="T42" fmla="*/ 1030157077 w 303"/>
                <a:gd name="T43" fmla="*/ 1652055575 h 267"/>
                <a:gd name="T44" fmla="*/ 268124310 w 303"/>
                <a:gd name="T45" fmla="*/ 1652055575 h 267"/>
                <a:gd name="T46" fmla="*/ 169341867 w 303"/>
                <a:gd name="T47" fmla="*/ 1539096019 h 267"/>
                <a:gd name="T48" fmla="*/ 0 w 303"/>
                <a:gd name="T49" fmla="*/ 1708537231 h 267"/>
                <a:gd name="T50" fmla="*/ 663250324 w 303"/>
                <a:gd name="T51" fmla="*/ 2147483647 h 267"/>
                <a:gd name="T52" fmla="*/ 677363712 w 303"/>
                <a:gd name="T53" fmla="*/ 2147483647 h 267"/>
                <a:gd name="T54" fmla="*/ 1143049150 w 303"/>
                <a:gd name="T55" fmla="*/ 2147483647 h 267"/>
                <a:gd name="T56" fmla="*/ 1143049150 w 303"/>
                <a:gd name="T57" fmla="*/ 2147483647 h 26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03" h="267">
                  <a:moveTo>
                    <a:pt x="81" y="196"/>
                  </a:moveTo>
                  <a:cubicBezTo>
                    <a:pt x="95" y="196"/>
                    <a:pt x="95" y="196"/>
                    <a:pt x="95" y="196"/>
                  </a:cubicBezTo>
                  <a:cubicBezTo>
                    <a:pt x="95" y="221"/>
                    <a:pt x="95" y="221"/>
                    <a:pt x="95" y="221"/>
                  </a:cubicBezTo>
                  <a:cubicBezTo>
                    <a:pt x="134" y="221"/>
                    <a:pt x="134" y="221"/>
                    <a:pt x="134" y="221"/>
                  </a:cubicBezTo>
                  <a:cubicBezTo>
                    <a:pt x="153" y="241"/>
                    <a:pt x="153" y="241"/>
                    <a:pt x="153" y="241"/>
                  </a:cubicBezTo>
                  <a:cubicBezTo>
                    <a:pt x="169" y="224"/>
                    <a:pt x="169" y="224"/>
                    <a:pt x="169" y="224"/>
                  </a:cubicBezTo>
                  <a:cubicBezTo>
                    <a:pt x="224" y="224"/>
                    <a:pt x="224" y="224"/>
                    <a:pt x="224" y="224"/>
                  </a:cubicBezTo>
                  <a:cubicBezTo>
                    <a:pt x="224" y="267"/>
                    <a:pt x="224" y="267"/>
                    <a:pt x="224" y="267"/>
                  </a:cubicBezTo>
                  <a:cubicBezTo>
                    <a:pt x="261" y="231"/>
                    <a:pt x="261" y="231"/>
                    <a:pt x="261" y="231"/>
                  </a:cubicBezTo>
                  <a:cubicBezTo>
                    <a:pt x="282" y="231"/>
                    <a:pt x="282" y="231"/>
                    <a:pt x="282" y="231"/>
                  </a:cubicBezTo>
                  <a:cubicBezTo>
                    <a:pt x="282" y="202"/>
                    <a:pt x="282" y="202"/>
                    <a:pt x="282" y="202"/>
                  </a:cubicBezTo>
                  <a:cubicBezTo>
                    <a:pt x="244" y="165"/>
                    <a:pt x="244" y="165"/>
                    <a:pt x="244" y="165"/>
                  </a:cubicBezTo>
                  <a:cubicBezTo>
                    <a:pt x="273" y="136"/>
                    <a:pt x="273" y="136"/>
                    <a:pt x="273" y="136"/>
                  </a:cubicBezTo>
                  <a:cubicBezTo>
                    <a:pt x="273" y="79"/>
                    <a:pt x="273" y="79"/>
                    <a:pt x="273" y="79"/>
                  </a:cubicBezTo>
                  <a:cubicBezTo>
                    <a:pt x="303" y="49"/>
                    <a:pt x="303" y="49"/>
                    <a:pt x="303" y="49"/>
                  </a:cubicBezTo>
                  <a:cubicBezTo>
                    <a:pt x="253" y="0"/>
                    <a:pt x="253" y="0"/>
                    <a:pt x="253" y="0"/>
                  </a:cubicBezTo>
                  <a:cubicBezTo>
                    <a:pt x="253" y="2"/>
                    <a:pt x="253" y="2"/>
                    <a:pt x="253" y="2"/>
                  </a:cubicBezTo>
                  <a:cubicBezTo>
                    <a:pt x="199" y="2"/>
                    <a:pt x="199" y="2"/>
                    <a:pt x="199" y="2"/>
                  </a:cubicBezTo>
                  <a:cubicBezTo>
                    <a:pt x="132" y="68"/>
                    <a:pt x="132" y="68"/>
                    <a:pt x="132" y="68"/>
                  </a:cubicBezTo>
                  <a:cubicBezTo>
                    <a:pt x="132" y="87"/>
                    <a:pt x="132" y="87"/>
                    <a:pt x="132" y="87"/>
                  </a:cubicBezTo>
                  <a:cubicBezTo>
                    <a:pt x="88" y="132"/>
                    <a:pt x="88" y="132"/>
                    <a:pt x="88" y="132"/>
                  </a:cubicBezTo>
                  <a:cubicBezTo>
                    <a:pt x="73" y="117"/>
                    <a:pt x="73" y="117"/>
                    <a:pt x="73" y="117"/>
                  </a:cubicBezTo>
                  <a:cubicBezTo>
                    <a:pt x="19" y="117"/>
                    <a:pt x="19" y="117"/>
                    <a:pt x="19" y="117"/>
                  </a:cubicBezTo>
                  <a:cubicBezTo>
                    <a:pt x="12" y="109"/>
                    <a:pt x="12" y="109"/>
                    <a:pt x="12" y="109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47" y="167"/>
                    <a:pt x="47" y="167"/>
                    <a:pt x="47" y="167"/>
                  </a:cubicBezTo>
                  <a:cubicBezTo>
                    <a:pt x="47" y="177"/>
                    <a:pt x="47" y="187"/>
                    <a:pt x="48" y="197"/>
                  </a:cubicBezTo>
                  <a:cubicBezTo>
                    <a:pt x="81" y="196"/>
                    <a:pt x="81" y="196"/>
                    <a:pt x="81" y="196"/>
                  </a:cubicBezTo>
                  <a:cubicBezTo>
                    <a:pt x="81" y="196"/>
                    <a:pt x="81" y="196"/>
                    <a:pt x="81" y="19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78" name="Freeform 26"/>
            <p:cNvSpPr>
              <a:spLocks/>
            </p:cNvSpPr>
            <p:nvPr/>
          </p:nvSpPr>
          <p:spPr bwMode="auto">
            <a:xfrm>
              <a:off x="6398162" y="1003301"/>
              <a:ext cx="1438275" cy="912812"/>
            </a:xfrm>
            <a:custGeom>
              <a:avLst/>
              <a:gdLst>
                <a:gd name="T0" fmla="*/ 201612500 w 906"/>
                <a:gd name="T1" fmla="*/ 118448073 h 575"/>
                <a:gd name="T2" fmla="*/ 201612500 w 906"/>
                <a:gd name="T3" fmla="*/ 0 h 575"/>
                <a:gd name="T4" fmla="*/ 10080625 w 906"/>
                <a:gd name="T5" fmla="*/ 0 h 575"/>
                <a:gd name="T6" fmla="*/ 10080625 w 906"/>
                <a:gd name="T7" fmla="*/ 118448073 h 575"/>
                <a:gd name="T8" fmla="*/ 10080625 w 906"/>
                <a:gd name="T9" fmla="*/ 118448073 h 575"/>
                <a:gd name="T10" fmla="*/ 10080625 w 906"/>
                <a:gd name="T11" fmla="*/ 118448073 h 575"/>
                <a:gd name="T12" fmla="*/ 0 w 906"/>
                <a:gd name="T13" fmla="*/ 118448073 h 575"/>
                <a:gd name="T14" fmla="*/ 171370625 w 906"/>
                <a:gd name="T15" fmla="*/ 292337965 h 575"/>
                <a:gd name="T16" fmla="*/ 262096250 w 906"/>
                <a:gd name="T17" fmla="*/ 292337965 h 575"/>
                <a:gd name="T18" fmla="*/ 375504075 w 906"/>
                <a:gd name="T19" fmla="*/ 183972099 h 575"/>
                <a:gd name="T20" fmla="*/ 458668438 w 906"/>
                <a:gd name="T21" fmla="*/ 183972099 h 575"/>
                <a:gd name="T22" fmla="*/ 458668438 w 906"/>
                <a:gd name="T23" fmla="*/ 418345708 h 575"/>
                <a:gd name="T24" fmla="*/ 249496263 w 906"/>
                <a:gd name="T25" fmla="*/ 418345708 h 575"/>
                <a:gd name="T26" fmla="*/ 249496263 w 906"/>
                <a:gd name="T27" fmla="*/ 501511613 h 575"/>
                <a:gd name="T28" fmla="*/ 375504075 w 906"/>
                <a:gd name="T29" fmla="*/ 501511613 h 575"/>
                <a:gd name="T30" fmla="*/ 433466875 w 906"/>
                <a:gd name="T31" fmla="*/ 567035639 h 575"/>
                <a:gd name="T32" fmla="*/ 559474688 w 906"/>
                <a:gd name="T33" fmla="*/ 567035639 h 575"/>
                <a:gd name="T34" fmla="*/ 559474688 w 906"/>
                <a:gd name="T35" fmla="*/ 655240266 h 575"/>
                <a:gd name="T36" fmla="*/ 481350638 w 906"/>
                <a:gd name="T37" fmla="*/ 655240266 h 575"/>
                <a:gd name="T38" fmla="*/ 602318138 w 906"/>
                <a:gd name="T39" fmla="*/ 776207700 h 575"/>
                <a:gd name="T40" fmla="*/ 720764688 w 906"/>
                <a:gd name="T41" fmla="*/ 781248010 h 575"/>
                <a:gd name="T42" fmla="*/ 720764688 w 906"/>
                <a:gd name="T43" fmla="*/ 1325601461 h 575"/>
                <a:gd name="T44" fmla="*/ 846772500 w 906"/>
                <a:gd name="T45" fmla="*/ 1449089844 h 575"/>
                <a:gd name="T46" fmla="*/ 1161792825 w 906"/>
                <a:gd name="T47" fmla="*/ 1139110001 h 575"/>
                <a:gd name="T48" fmla="*/ 1035785013 w 906"/>
                <a:gd name="T49" fmla="*/ 1013102258 h 575"/>
                <a:gd name="T50" fmla="*/ 1035785013 w 906"/>
                <a:gd name="T51" fmla="*/ 907255753 h 575"/>
                <a:gd name="T52" fmla="*/ 1161792825 w 906"/>
                <a:gd name="T53" fmla="*/ 907255753 h 575"/>
                <a:gd name="T54" fmla="*/ 1161792825 w 906"/>
                <a:gd name="T55" fmla="*/ 977820089 h 575"/>
                <a:gd name="T56" fmla="*/ 1852315638 w 906"/>
                <a:gd name="T57" fmla="*/ 977820089 h 575"/>
                <a:gd name="T58" fmla="*/ 1900197813 w 906"/>
                <a:gd name="T59" fmla="*/ 937497611 h 575"/>
                <a:gd name="T60" fmla="*/ 1822073763 w 906"/>
                <a:gd name="T61" fmla="*/ 859373604 h 575"/>
                <a:gd name="T62" fmla="*/ 1822073763 w 906"/>
                <a:gd name="T63" fmla="*/ 768648029 h 575"/>
                <a:gd name="T64" fmla="*/ 1912799388 w 906"/>
                <a:gd name="T65" fmla="*/ 768648029 h 575"/>
                <a:gd name="T66" fmla="*/ 2114411888 w 906"/>
                <a:gd name="T67" fmla="*/ 977820089 h 575"/>
                <a:gd name="T68" fmla="*/ 2147483647 w 906"/>
                <a:gd name="T69" fmla="*/ 816530178 h 575"/>
                <a:gd name="T70" fmla="*/ 1834673750 w 906"/>
                <a:gd name="T71" fmla="*/ 345262011 h 575"/>
                <a:gd name="T72" fmla="*/ 1668343438 w 906"/>
                <a:gd name="T73" fmla="*/ 345262011 h 575"/>
                <a:gd name="T74" fmla="*/ 1428929388 w 906"/>
                <a:gd name="T75" fmla="*/ 100806195 h 575"/>
                <a:gd name="T76" fmla="*/ 899696575 w 906"/>
                <a:gd name="T77" fmla="*/ 100806195 h 575"/>
                <a:gd name="T78" fmla="*/ 798890325 w 906"/>
                <a:gd name="T79" fmla="*/ 249496126 h 575"/>
                <a:gd name="T80" fmla="*/ 602318138 w 906"/>
                <a:gd name="T81" fmla="*/ 249496126 h 575"/>
                <a:gd name="T82" fmla="*/ 476310325 w 906"/>
                <a:gd name="T83" fmla="*/ 126007743 h 575"/>
                <a:gd name="T84" fmla="*/ 201612500 w 906"/>
                <a:gd name="T85" fmla="*/ 118448073 h 57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906" h="575">
                  <a:moveTo>
                    <a:pt x="80" y="47"/>
                  </a:moveTo>
                  <a:lnTo>
                    <a:pt x="80" y="0"/>
                  </a:lnTo>
                  <a:lnTo>
                    <a:pt x="4" y="0"/>
                  </a:lnTo>
                  <a:lnTo>
                    <a:pt x="4" y="47"/>
                  </a:lnTo>
                  <a:lnTo>
                    <a:pt x="0" y="47"/>
                  </a:lnTo>
                  <a:lnTo>
                    <a:pt x="68" y="116"/>
                  </a:lnTo>
                  <a:lnTo>
                    <a:pt x="104" y="116"/>
                  </a:lnTo>
                  <a:lnTo>
                    <a:pt x="149" y="73"/>
                  </a:lnTo>
                  <a:lnTo>
                    <a:pt x="182" y="73"/>
                  </a:lnTo>
                  <a:lnTo>
                    <a:pt x="182" y="166"/>
                  </a:lnTo>
                  <a:lnTo>
                    <a:pt x="99" y="166"/>
                  </a:lnTo>
                  <a:lnTo>
                    <a:pt x="99" y="199"/>
                  </a:lnTo>
                  <a:lnTo>
                    <a:pt x="149" y="199"/>
                  </a:lnTo>
                  <a:lnTo>
                    <a:pt x="172" y="225"/>
                  </a:lnTo>
                  <a:lnTo>
                    <a:pt x="222" y="225"/>
                  </a:lnTo>
                  <a:lnTo>
                    <a:pt x="222" y="260"/>
                  </a:lnTo>
                  <a:lnTo>
                    <a:pt x="191" y="260"/>
                  </a:lnTo>
                  <a:lnTo>
                    <a:pt x="239" y="308"/>
                  </a:lnTo>
                  <a:lnTo>
                    <a:pt x="286" y="310"/>
                  </a:lnTo>
                  <a:lnTo>
                    <a:pt x="286" y="526"/>
                  </a:lnTo>
                  <a:lnTo>
                    <a:pt x="336" y="575"/>
                  </a:lnTo>
                  <a:lnTo>
                    <a:pt x="461" y="452"/>
                  </a:lnTo>
                  <a:lnTo>
                    <a:pt x="411" y="402"/>
                  </a:lnTo>
                  <a:lnTo>
                    <a:pt x="411" y="360"/>
                  </a:lnTo>
                  <a:lnTo>
                    <a:pt x="461" y="360"/>
                  </a:lnTo>
                  <a:lnTo>
                    <a:pt x="461" y="388"/>
                  </a:lnTo>
                  <a:lnTo>
                    <a:pt x="735" y="388"/>
                  </a:lnTo>
                  <a:lnTo>
                    <a:pt x="754" y="372"/>
                  </a:lnTo>
                  <a:lnTo>
                    <a:pt x="723" y="341"/>
                  </a:lnTo>
                  <a:lnTo>
                    <a:pt x="723" y="305"/>
                  </a:lnTo>
                  <a:lnTo>
                    <a:pt x="759" y="305"/>
                  </a:lnTo>
                  <a:lnTo>
                    <a:pt x="839" y="388"/>
                  </a:lnTo>
                  <a:lnTo>
                    <a:pt x="906" y="324"/>
                  </a:lnTo>
                  <a:lnTo>
                    <a:pt x="728" y="137"/>
                  </a:lnTo>
                  <a:lnTo>
                    <a:pt x="662" y="137"/>
                  </a:lnTo>
                  <a:lnTo>
                    <a:pt x="567" y="40"/>
                  </a:lnTo>
                  <a:lnTo>
                    <a:pt x="357" y="40"/>
                  </a:lnTo>
                  <a:lnTo>
                    <a:pt x="317" y="99"/>
                  </a:lnTo>
                  <a:lnTo>
                    <a:pt x="239" y="99"/>
                  </a:lnTo>
                  <a:lnTo>
                    <a:pt x="189" y="50"/>
                  </a:lnTo>
                  <a:lnTo>
                    <a:pt x="80" y="47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79" name="Freeform 28"/>
            <p:cNvSpPr>
              <a:spLocks/>
            </p:cNvSpPr>
            <p:nvPr/>
          </p:nvSpPr>
          <p:spPr bwMode="auto">
            <a:xfrm>
              <a:off x="5872699" y="1077913"/>
              <a:ext cx="1122363" cy="1409700"/>
            </a:xfrm>
            <a:custGeom>
              <a:avLst/>
              <a:gdLst>
                <a:gd name="T0" fmla="*/ 564515251 w 707"/>
                <a:gd name="T1" fmla="*/ 257055938 h 888"/>
                <a:gd name="T2" fmla="*/ 546874944 w 707"/>
                <a:gd name="T3" fmla="*/ 274697825 h 888"/>
                <a:gd name="T4" fmla="*/ 476310537 w 707"/>
                <a:gd name="T5" fmla="*/ 347781563 h 888"/>
                <a:gd name="T6" fmla="*/ 564515251 w 707"/>
                <a:gd name="T7" fmla="*/ 347781563 h 888"/>
                <a:gd name="T8" fmla="*/ 647681239 w 707"/>
                <a:gd name="T9" fmla="*/ 347781563 h 888"/>
                <a:gd name="T10" fmla="*/ 647681239 w 707"/>
                <a:gd name="T11" fmla="*/ 257055938 h 888"/>
                <a:gd name="T12" fmla="*/ 677923127 w 707"/>
                <a:gd name="T13" fmla="*/ 257055938 h 888"/>
                <a:gd name="T14" fmla="*/ 677923127 w 707"/>
                <a:gd name="T15" fmla="*/ 0 h 888"/>
                <a:gd name="T16" fmla="*/ 834172884 w 707"/>
                <a:gd name="T17" fmla="*/ 0 h 888"/>
                <a:gd name="T18" fmla="*/ 1005543585 w 707"/>
                <a:gd name="T19" fmla="*/ 173891575 h 888"/>
                <a:gd name="T20" fmla="*/ 1096269251 w 707"/>
                <a:gd name="T21" fmla="*/ 173891575 h 888"/>
                <a:gd name="T22" fmla="*/ 1209675539 w 707"/>
                <a:gd name="T23" fmla="*/ 65524063 h 888"/>
                <a:gd name="T24" fmla="*/ 1292841526 w 707"/>
                <a:gd name="T25" fmla="*/ 65524063 h 888"/>
                <a:gd name="T26" fmla="*/ 1292841526 w 707"/>
                <a:gd name="T27" fmla="*/ 299899388 h 888"/>
                <a:gd name="T28" fmla="*/ 1083667670 w 707"/>
                <a:gd name="T29" fmla="*/ 299899388 h 888"/>
                <a:gd name="T30" fmla="*/ 1083667670 w 707"/>
                <a:gd name="T31" fmla="*/ 388104063 h 888"/>
                <a:gd name="T32" fmla="*/ 1209675539 w 707"/>
                <a:gd name="T33" fmla="*/ 388104063 h 888"/>
                <a:gd name="T34" fmla="*/ 1267639952 w 707"/>
                <a:gd name="T35" fmla="*/ 448587813 h 888"/>
                <a:gd name="T36" fmla="*/ 1393647821 w 707"/>
                <a:gd name="T37" fmla="*/ 448587813 h 888"/>
                <a:gd name="T38" fmla="*/ 1393647821 w 707"/>
                <a:gd name="T39" fmla="*/ 536794075 h 888"/>
                <a:gd name="T40" fmla="*/ 1315522149 w 707"/>
                <a:gd name="T41" fmla="*/ 536794075 h 888"/>
                <a:gd name="T42" fmla="*/ 1436489702 w 707"/>
                <a:gd name="T43" fmla="*/ 662801888 h 888"/>
                <a:gd name="T44" fmla="*/ 1554937893 w 707"/>
                <a:gd name="T45" fmla="*/ 662801888 h 888"/>
                <a:gd name="T46" fmla="*/ 1554937893 w 707"/>
                <a:gd name="T47" fmla="*/ 1207155638 h 888"/>
                <a:gd name="T48" fmla="*/ 1781752056 w 707"/>
                <a:gd name="T49" fmla="*/ 1426408438 h 888"/>
                <a:gd name="T50" fmla="*/ 1781752056 w 707"/>
                <a:gd name="T51" fmla="*/ 1544856575 h 888"/>
                <a:gd name="T52" fmla="*/ 1625502299 w 707"/>
                <a:gd name="T53" fmla="*/ 1696065950 h 888"/>
                <a:gd name="T54" fmla="*/ 1625502299 w 707"/>
                <a:gd name="T55" fmla="*/ 1837194700 h 888"/>
                <a:gd name="T56" fmla="*/ 1305441519 w 707"/>
                <a:gd name="T57" fmla="*/ 1837194700 h 888"/>
                <a:gd name="T58" fmla="*/ 899696976 w 707"/>
                <a:gd name="T59" fmla="*/ 2147483647 h 888"/>
                <a:gd name="T60" fmla="*/ 619958714 w 707"/>
                <a:gd name="T61" fmla="*/ 1963202513 h 888"/>
                <a:gd name="T62" fmla="*/ 75604721 w 707"/>
                <a:gd name="T63" fmla="*/ 1963202513 h 888"/>
                <a:gd name="T64" fmla="*/ 75604721 w 707"/>
                <a:gd name="T65" fmla="*/ 1718746563 h 888"/>
                <a:gd name="T66" fmla="*/ 196572275 w 707"/>
                <a:gd name="T67" fmla="*/ 1605340325 h 888"/>
                <a:gd name="T68" fmla="*/ 196572275 w 707"/>
                <a:gd name="T69" fmla="*/ 1544856575 h 888"/>
                <a:gd name="T70" fmla="*/ 0 w 707"/>
                <a:gd name="T71" fmla="*/ 1348284388 h 888"/>
                <a:gd name="T72" fmla="*/ 0 w 707"/>
                <a:gd name="T73" fmla="*/ 1348284388 h 888"/>
                <a:gd name="T74" fmla="*/ 0 w 707"/>
                <a:gd name="T75" fmla="*/ 1348284388 h 888"/>
                <a:gd name="T76" fmla="*/ 0 w 707"/>
                <a:gd name="T77" fmla="*/ 735885625 h 888"/>
                <a:gd name="T78" fmla="*/ 279738262 w 707"/>
                <a:gd name="T79" fmla="*/ 453628125 h 888"/>
                <a:gd name="T80" fmla="*/ 385584872 w 707"/>
                <a:gd name="T81" fmla="*/ 453628125 h 888"/>
                <a:gd name="T82" fmla="*/ 385584872 w 707"/>
                <a:gd name="T83" fmla="*/ 365423450 h 888"/>
                <a:gd name="T84" fmla="*/ 297378570 w 707"/>
                <a:gd name="T85" fmla="*/ 365423450 h 888"/>
                <a:gd name="T86" fmla="*/ 249496374 w 707"/>
                <a:gd name="T87" fmla="*/ 317539688 h 888"/>
                <a:gd name="T88" fmla="*/ 350302669 w 707"/>
                <a:gd name="T89" fmla="*/ 216733438 h 888"/>
                <a:gd name="T90" fmla="*/ 350302669 w 707"/>
                <a:gd name="T91" fmla="*/ 173891575 h 888"/>
                <a:gd name="T92" fmla="*/ 463708957 w 707"/>
                <a:gd name="T93" fmla="*/ 173891575 h 888"/>
                <a:gd name="T94" fmla="*/ 564515251 w 707"/>
                <a:gd name="T95" fmla="*/ 257055938 h 88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707" h="888">
                  <a:moveTo>
                    <a:pt x="224" y="102"/>
                  </a:moveTo>
                  <a:lnTo>
                    <a:pt x="217" y="109"/>
                  </a:lnTo>
                  <a:lnTo>
                    <a:pt x="189" y="138"/>
                  </a:lnTo>
                  <a:lnTo>
                    <a:pt x="224" y="138"/>
                  </a:lnTo>
                  <a:lnTo>
                    <a:pt x="257" y="138"/>
                  </a:lnTo>
                  <a:lnTo>
                    <a:pt x="257" y="102"/>
                  </a:lnTo>
                  <a:lnTo>
                    <a:pt x="269" y="102"/>
                  </a:lnTo>
                  <a:lnTo>
                    <a:pt x="269" y="0"/>
                  </a:lnTo>
                  <a:lnTo>
                    <a:pt x="331" y="0"/>
                  </a:lnTo>
                  <a:lnTo>
                    <a:pt x="399" y="69"/>
                  </a:lnTo>
                  <a:lnTo>
                    <a:pt x="435" y="69"/>
                  </a:lnTo>
                  <a:lnTo>
                    <a:pt x="480" y="26"/>
                  </a:lnTo>
                  <a:lnTo>
                    <a:pt x="513" y="26"/>
                  </a:lnTo>
                  <a:lnTo>
                    <a:pt x="513" y="119"/>
                  </a:lnTo>
                  <a:lnTo>
                    <a:pt x="430" y="119"/>
                  </a:lnTo>
                  <a:lnTo>
                    <a:pt x="430" y="154"/>
                  </a:lnTo>
                  <a:lnTo>
                    <a:pt x="480" y="154"/>
                  </a:lnTo>
                  <a:lnTo>
                    <a:pt x="503" y="178"/>
                  </a:lnTo>
                  <a:lnTo>
                    <a:pt x="553" y="178"/>
                  </a:lnTo>
                  <a:lnTo>
                    <a:pt x="553" y="213"/>
                  </a:lnTo>
                  <a:lnTo>
                    <a:pt x="522" y="213"/>
                  </a:lnTo>
                  <a:lnTo>
                    <a:pt x="570" y="263"/>
                  </a:lnTo>
                  <a:lnTo>
                    <a:pt x="617" y="263"/>
                  </a:lnTo>
                  <a:lnTo>
                    <a:pt x="617" y="479"/>
                  </a:lnTo>
                  <a:lnTo>
                    <a:pt x="707" y="566"/>
                  </a:lnTo>
                  <a:lnTo>
                    <a:pt x="707" y="613"/>
                  </a:lnTo>
                  <a:lnTo>
                    <a:pt x="645" y="673"/>
                  </a:lnTo>
                  <a:lnTo>
                    <a:pt x="645" y="729"/>
                  </a:lnTo>
                  <a:lnTo>
                    <a:pt x="518" y="729"/>
                  </a:lnTo>
                  <a:lnTo>
                    <a:pt x="357" y="888"/>
                  </a:lnTo>
                  <a:lnTo>
                    <a:pt x="246" y="779"/>
                  </a:lnTo>
                  <a:lnTo>
                    <a:pt x="30" y="779"/>
                  </a:lnTo>
                  <a:lnTo>
                    <a:pt x="30" y="682"/>
                  </a:lnTo>
                  <a:lnTo>
                    <a:pt x="78" y="637"/>
                  </a:lnTo>
                  <a:lnTo>
                    <a:pt x="78" y="613"/>
                  </a:lnTo>
                  <a:lnTo>
                    <a:pt x="0" y="535"/>
                  </a:lnTo>
                  <a:lnTo>
                    <a:pt x="0" y="292"/>
                  </a:lnTo>
                  <a:lnTo>
                    <a:pt x="111" y="180"/>
                  </a:lnTo>
                  <a:lnTo>
                    <a:pt x="153" y="180"/>
                  </a:lnTo>
                  <a:lnTo>
                    <a:pt x="153" y="145"/>
                  </a:lnTo>
                  <a:lnTo>
                    <a:pt x="118" y="145"/>
                  </a:lnTo>
                  <a:lnTo>
                    <a:pt x="99" y="126"/>
                  </a:lnTo>
                  <a:lnTo>
                    <a:pt x="139" y="86"/>
                  </a:lnTo>
                  <a:lnTo>
                    <a:pt x="139" y="69"/>
                  </a:lnTo>
                  <a:lnTo>
                    <a:pt x="184" y="69"/>
                  </a:lnTo>
                  <a:lnTo>
                    <a:pt x="224" y="102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80" name="Freeform 29"/>
            <p:cNvSpPr>
              <a:spLocks/>
            </p:cNvSpPr>
            <p:nvPr/>
          </p:nvSpPr>
          <p:spPr bwMode="auto">
            <a:xfrm>
              <a:off x="6172737" y="1255713"/>
              <a:ext cx="107950" cy="41275"/>
            </a:xfrm>
            <a:custGeom>
              <a:avLst/>
              <a:gdLst>
                <a:gd name="T0" fmla="*/ 171370625 w 68"/>
                <a:gd name="T1" fmla="*/ 0 h 26"/>
                <a:gd name="T2" fmla="*/ 65524063 w 68"/>
                <a:gd name="T3" fmla="*/ 0 h 26"/>
                <a:gd name="T4" fmla="*/ 0 w 68"/>
                <a:gd name="T5" fmla="*/ 65524063 h 26"/>
                <a:gd name="T6" fmla="*/ 171370625 w 68"/>
                <a:gd name="T7" fmla="*/ 65524063 h 26"/>
                <a:gd name="T8" fmla="*/ 171370625 w 68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8" h="26">
                  <a:moveTo>
                    <a:pt x="68" y="0"/>
                  </a:moveTo>
                  <a:lnTo>
                    <a:pt x="26" y="0"/>
                  </a:lnTo>
                  <a:lnTo>
                    <a:pt x="0" y="26"/>
                  </a:lnTo>
                  <a:lnTo>
                    <a:pt x="68" y="26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grpSp>
          <p:nvGrpSpPr>
            <p:cNvPr id="81" name="Gruppieren 80"/>
            <p:cNvGrpSpPr/>
            <p:nvPr/>
          </p:nvGrpSpPr>
          <p:grpSpPr>
            <a:xfrm>
              <a:off x="5955250" y="736601"/>
              <a:ext cx="825500" cy="560388"/>
              <a:chOff x="4918076" y="757238"/>
              <a:chExt cx="825500" cy="560388"/>
            </a:xfrm>
            <a:solidFill>
              <a:schemeClr val="bg2"/>
            </a:solidFill>
          </p:grpSpPr>
          <p:sp>
            <p:nvSpPr>
              <p:cNvPr id="95" name="Freeform 5"/>
              <p:cNvSpPr>
                <a:spLocks/>
              </p:cNvSpPr>
              <p:nvPr/>
            </p:nvSpPr>
            <p:spPr bwMode="auto">
              <a:xfrm>
                <a:off x="4918076" y="757238"/>
                <a:ext cx="627063" cy="401638"/>
              </a:xfrm>
              <a:custGeom>
                <a:avLst/>
                <a:gdLst>
                  <a:gd name="T0" fmla="*/ 279 w 395"/>
                  <a:gd name="T1" fmla="*/ 215 h 253"/>
                  <a:gd name="T2" fmla="*/ 283 w 395"/>
                  <a:gd name="T3" fmla="*/ 215 h 253"/>
                  <a:gd name="T4" fmla="*/ 283 w 395"/>
                  <a:gd name="T5" fmla="*/ 168 h 253"/>
                  <a:gd name="T6" fmla="*/ 359 w 395"/>
                  <a:gd name="T7" fmla="*/ 168 h 253"/>
                  <a:gd name="T8" fmla="*/ 359 w 395"/>
                  <a:gd name="T9" fmla="*/ 123 h 253"/>
                  <a:gd name="T10" fmla="*/ 395 w 395"/>
                  <a:gd name="T11" fmla="*/ 88 h 253"/>
                  <a:gd name="T12" fmla="*/ 314 w 395"/>
                  <a:gd name="T13" fmla="*/ 5 h 253"/>
                  <a:gd name="T14" fmla="*/ 262 w 395"/>
                  <a:gd name="T15" fmla="*/ 54 h 253"/>
                  <a:gd name="T16" fmla="*/ 186 w 395"/>
                  <a:gd name="T17" fmla="*/ 0 h 253"/>
                  <a:gd name="T18" fmla="*/ 0 w 395"/>
                  <a:gd name="T19" fmla="*/ 187 h 253"/>
                  <a:gd name="T20" fmla="*/ 0 w 395"/>
                  <a:gd name="T21" fmla="*/ 253 h 253"/>
                  <a:gd name="T22" fmla="*/ 179 w 395"/>
                  <a:gd name="T23" fmla="*/ 253 h 253"/>
                  <a:gd name="T24" fmla="*/ 217 w 395"/>
                  <a:gd name="T25" fmla="*/ 215 h 253"/>
                  <a:gd name="T26" fmla="*/ 279 w 395"/>
                  <a:gd name="T27" fmla="*/ 215 h 253"/>
                  <a:gd name="T28" fmla="*/ 279 w 395"/>
                  <a:gd name="T29" fmla="*/ 215 h 253"/>
                  <a:gd name="T30" fmla="*/ 279 w 395"/>
                  <a:gd name="T31" fmla="*/ 215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95" h="253">
                    <a:moveTo>
                      <a:pt x="279" y="215"/>
                    </a:moveTo>
                    <a:lnTo>
                      <a:pt x="283" y="215"/>
                    </a:lnTo>
                    <a:lnTo>
                      <a:pt x="283" y="168"/>
                    </a:lnTo>
                    <a:lnTo>
                      <a:pt x="359" y="168"/>
                    </a:lnTo>
                    <a:lnTo>
                      <a:pt x="359" y="123"/>
                    </a:lnTo>
                    <a:lnTo>
                      <a:pt x="395" y="88"/>
                    </a:lnTo>
                    <a:lnTo>
                      <a:pt x="314" y="5"/>
                    </a:lnTo>
                    <a:lnTo>
                      <a:pt x="262" y="54"/>
                    </a:lnTo>
                    <a:lnTo>
                      <a:pt x="186" y="0"/>
                    </a:lnTo>
                    <a:lnTo>
                      <a:pt x="0" y="187"/>
                    </a:lnTo>
                    <a:lnTo>
                      <a:pt x="0" y="253"/>
                    </a:lnTo>
                    <a:lnTo>
                      <a:pt x="179" y="253"/>
                    </a:lnTo>
                    <a:lnTo>
                      <a:pt x="217" y="215"/>
                    </a:lnTo>
                    <a:lnTo>
                      <a:pt x="279" y="215"/>
                    </a:lnTo>
                    <a:lnTo>
                      <a:pt x="279" y="215"/>
                    </a:lnTo>
                    <a:lnTo>
                      <a:pt x="279" y="215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CH"/>
              </a:p>
            </p:txBody>
          </p:sp>
          <p:sp>
            <p:nvSpPr>
              <p:cNvPr id="96" name="Freeform 27"/>
              <p:cNvSpPr>
                <a:spLocks/>
              </p:cNvSpPr>
              <p:nvPr/>
            </p:nvSpPr>
            <p:spPr bwMode="auto">
              <a:xfrm>
                <a:off x="5567363" y="922338"/>
                <a:ext cx="176213" cy="258763"/>
              </a:xfrm>
              <a:custGeom>
                <a:avLst/>
                <a:gdLst>
                  <a:gd name="T0" fmla="*/ 109 w 111"/>
                  <a:gd name="T1" fmla="*/ 163 h 163"/>
                  <a:gd name="T2" fmla="*/ 109 w 111"/>
                  <a:gd name="T3" fmla="*/ 123 h 163"/>
                  <a:gd name="T4" fmla="*/ 87 w 111"/>
                  <a:gd name="T5" fmla="*/ 102 h 163"/>
                  <a:gd name="T6" fmla="*/ 87 w 111"/>
                  <a:gd name="T7" fmla="*/ 71 h 163"/>
                  <a:gd name="T8" fmla="*/ 111 w 111"/>
                  <a:gd name="T9" fmla="*/ 71 h 163"/>
                  <a:gd name="T10" fmla="*/ 111 w 111"/>
                  <a:gd name="T11" fmla="*/ 52 h 163"/>
                  <a:gd name="T12" fmla="*/ 83 w 111"/>
                  <a:gd name="T13" fmla="*/ 52 h 163"/>
                  <a:gd name="T14" fmla="*/ 45 w 111"/>
                  <a:gd name="T15" fmla="*/ 17 h 163"/>
                  <a:gd name="T16" fmla="*/ 45 w 111"/>
                  <a:gd name="T17" fmla="*/ 0 h 163"/>
                  <a:gd name="T18" fmla="*/ 23 w 111"/>
                  <a:gd name="T19" fmla="*/ 0 h 163"/>
                  <a:gd name="T20" fmla="*/ 23 w 111"/>
                  <a:gd name="T21" fmla="*/ 17 h 163"/>
                  <a:gd name="T22" fmla="*/ 0 w 111"/>
                  <a:gd name="T23" fmla="*/ 40 h 163"/>
                  <a:gd name="T24" fmla="*/ 0 w 111"/>
                  <a:gd name="T25" fmla="*/ 55 h 163"/>
                  <a:gd name="T26" fmla="*/ 16 w 111"/>
                  <a:gd name="T27" fmla="*/ 55 h 163"/>
                  <a:gd name="T28" fmla="*/ 31 w 111"/>
                  <a:gd name="T29" fmla="*/ 71 h 163"/>
                  <a:gd name="T30" fmla="*/ 26 w 111"/>
                  <a:gd name="T31" fmla="*/ 76 h 163"/>
                  <a:gd name="T32" fmla="*/ 26 w 111"/>
                  <a:gd name="T33" fmla="*/ 114 h 163"/>
                  <a:gd name="T34" fmla="*/ 57 w 111"/>
                  <a:gd name="T35" fmla="*/ 114 h 163"/>
                  <a:gd name="T36" fmla="*/ 109 w 111"/>
                  <a:gd name="T37" fmla="*/ 163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1" h="163">
                    <a:moveTo>
                      <a:pt x="109" y="163"/>
                    </a:moveTo>
                    <a:lnTo>
                      <a:pt x="109" y="123"/>
                    </a:lnTo>
                    <a:lnTo>
                      <a:pt x="87" y="102"/>
                    </a:lnTo>
                    <a:lnTo>
                      <a:pt x="87" y="71"/>
                    </a:lnTo>
                    <a:lnTo>
                      <a:pt x="111" y="71"/>
                    </a:lnTo>
                    <a:lnTo>
                      <a:pt x="111" y="52"/>
                    </a:lnTo>
                    <a:lnTo>
                      <a:pt x="83" y="52"/>
                    </a:lnTo>
                    <a:lnTo>
                      <a:pt x="45" y="17"/>
                    </a:lnTo>
                    <a:lnTo>
                      <a:pt x="45" y="0"/>
                    </a:lnTo>
                    <a:lnTo>
                      <a:pt x="23" y="0"/>
                    </a:lnTo>
                    <a:lnTo>
                      <a:pt x="23" y="17"/>
                    </a:lnTo>
                    <a:lnTo>
                      <a:pt x="0" y="40"/>
                    </a:lnTo>
                    <a:lnTo>
                      <a:pt x="0" y="55"/>
                    </a:lnTo>
                    <a:lnTo>
                      <a:pt x="16" y="55"/>
                    </a:lnTo>
                    <a:lnTo>
                      <a:pt x="31" y="71"/>
                    </a:lnTo>
                    <a:lnTo>
                      <a:pt x="26" y="76"/>
                    </a:lnTo>
                    <a:lnTo>
                      <a:pt x="26" y="114"/>
                    </a:lnTo>
                    <a:lnTo>
                      <a:pt x="57" y="114"/>
                    </a:lnTo>
                    <a:lnTo>
                      <a:pt x="109" y="163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CH"/>
              </a:p>
            </p:txBody>
          </p:sp>
          <p:sp>
            <p:nvSpPr>
              <p:cNvPr id="97" name="Freeform 30"/>
              <p:cNvSpPr>
                <a:spLocks/>
              </p:cNvSpPr>
              <p:nvPr/>
            </p:nvSpPr>
            <p:spPr bwMode="auto">
              <a:xfrm>
                <a:off x="5135563" y="1276351"/>
                <a:ext cx="107950" cy="41275"/>
              </a:xfrm>
              <a:custGeom>
                <a:avLst/>
                <a:gdLst>
                  <a:gd name="T0" fmla="*/ 68 w 68"/>
                  <a:gd name="T1" fmla="*/ 0 h 26"/>
                  <a:gd name="T2" fmla="*/ 26 w 68"/>
                  <a:gd name="T3" fmla="*/ 0 h 26"/>
                  <a:gd name="T4" fmla="*/ 0 w 68"/>
                  <a:gd name="T5" fmla="*/ 26 h 26"/>
                  <a:gd name="T6" fmla="*/ 68 w 68"/>
                  <a:gd name="T7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26">
                    <a:moveTo>
                      <a:pt x="68" y="0"/>
                    </a:moveTo>
                    <a:lnTo>
                      <a:pt x="26" y="0"/>
                    </a:lnTo>
                    <a:lnTo>
                      <a:pt x="0" y="26"/>
                    </a:lnTo>
                    <a:lnTo>
                      <a:pt x="68" y="26"/>
                    </a:ln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CH"/>
              </a:p>
            </p:txBody>
          </p:sp>
        </p:grpSp>
        <p:sp>
          <p:nvSpPr>
            <p:cNvPr id="82" name="Freeform 31"/>
            <p:cNvSpPr>
              <a:spLocks/>
            </p:cNvSpPr>
            <p:nvPr/>
          </p:nvSpPr>
          <p:spPr bwMode="auto">
            <a:xfrm>
              <a:off x="1538824" y="2905126"/>
              <a:ext cx="2346325" cy="2276475"/>
            </a:xfrm>
            <a:custGeom>
              <a:avLst/>
              <a:gdLst>
                <a:gd name="T0" fmla="*/ 2147483647 w 1478"/>
                <a:gd name="T1" fmla="*/ 2021165313 h 1434"/>
                <a:gd name="T2" fmla="*/ 2147483647 w 1478"/>
                <a:gd name="T3" fmla="*/ 2147483647 h 1434"/>
                <a:gd name="T4" fmla="*/ 2147483647 w 1478"/>
                <a:gd name="T5" fmla="*/ 2147483647 h 1434"/>
                <a:gd name="T6" fmla="*/ 2147483647 w 1478"/>
                <a:gd name="T7" fmla="*/ 2147483647 h 1434"/>
                <a:gd name="T8" fmla="*/ 2147483647 w 1478"/>
                <a:gd name="T9" fmla="*/ 2121971563 h 1434"/>
                <a:gd name="T10" fmla="*/ 2147483647 w 1478"/>
                <a:gd name="T11" fmla="*/ 2046366875 h 1434"/>
                <a:gd name="T12" fmla="*/ 2147483647 w 1478"/>
                <a:gd name="T13" fmla="*/ 1980842813 h 1434"/>
                <a:gd name="T14" fmla="*/ 2147483647 w 1478"/>
                <a:gd name="T15" fmla="*/ 1824593125 h 1434"/>
                <a:gd name="T16" fmla="*/ 2147483647 w 1478"/>
                <a:gd name="T17" fmla="*/ 1544856575 h 1434"/>
                <a:gd name="T18" fmla="*/ 2147483647 w 1478"/>
                <a:gd name="T19" fmla="*/ 1471771250 h 1434"/>
                <a:gd name="T20" fmla="*/ 2147483647 w 1478"/>
                <a:gd name="T21" fmla="*/ 1103828438 h 1434"/>
                <a:gd name="T22" fmla="*/ 2147483647 w 1478"/>
                <a:gd name="T23" fmla="*/ 768648450 h 1434"/>
                <a:gd name="T24" fmla="*/ 2147483647 w 1478"/>
                <a:gd name="T25" fmla="*/ 380544388 h 1434"/>
                <a:gd name="T26" fmla="*/ 2147483647 w 1478"/>
                <a:gd name="T27" fmla="*/ 637600325 h 1434"/>
                <a:gd name="T28" fmla="*/ 2147483647 w 1478"/>
                <a:gd name="T29" fmla="*/ 332660625 h 1434"/>
                <a:gd name="T30" fmla="*/ 2147483647 w 1478"/>
                <a:gd name="T31" fmla="*/ 148690013 h 1434"/>
                <a:gd name="T32" fmla="*/ 2147483647 w 1478"/>
                <a:gd name="T33" fmla="*/ 35282188 h 1434"/>
                <a:gd name="T34" fmla="*/ 2147483647 w 1478"/>
                <a:gd name="T35" fmla="*/ 501511888 h 1434"/>
                <a:gd name="T36" fmla="*/ 2147483647 w 1478"/>
                <a:gd name="T37" fmla="*/ 650200313 h 1434"/>
                <a:gd name="T38" fmla="*/ 2147483647 w 1478"/>
                <a:gd name="T39" fmla="*/ 846772500 h 1434"/>
                <a:gd name="T40" fmla="*/ 2147483647 w 1478"/>
                <a:gd name="T41" fmla="*/ 965220638 h 1434"/>
                <a:gd name="T42" fmla="*/ 2147483647 w 1478"/>
                <a:gd name="T43" fmla="*/ 607358450 h 1434"/>
                <a:gd name="T44" fmla="*/ 1537295313 w 1478"/>
                <a:gd name="T45" fmla="*/ 655240625 h 1434"/>
                <a:gd name="T46" fmla="*/ 1209675000 w 1478"/>
                <a:gd name="T47" fmla="*/ 942538438 h 1434"/>
                <a:gd name="T48" fmla="*/ 370463763 w 1478"/>
                <a:gd name="T49" fmla="*/ 1960681563 h 1434"/>
                <a:gd name="T50" fmla="*/ 352821875 w 1478"/>
                <a:gd name="T51" fmla="*/ 2147483647 h 1434"/>
                <a:gd name="T52" fmla="*/ 178931888 w 1478"/>
                <a:gd name="T53" fmla="*/ 2147483647 h 1434"/>
                <a:gd name="T54" fmla="*/ 597277825 w 1478"/>
                <a:gd name="T55" fmla="*/ 2147483647 h 1434"/>
                <a:gd name="T56" fmla="*/ 2081649063 w 1478"/>
                <a:gd name="T57" fmla="*/ 2147483647 h 1434"/>
                <a:gd name="T58" fmla="*/ 2147483647 w 1478"/>
                <a:gd name="T59" fmla="*/ 2147483647 h 1434"/>
                <a:gd name="T60" fmla="*/ 2147483647 w 1478"/>
                <a:gd name="T61" fmla="*/ 2147483647 h 1434"/>
                <a:gd name="T62" fmla="*/ 2147483647 w 1478"/>
                <a:gd name="T63" fmla="*/ 2147483647 h 1434"/>
                <a:gd name="T64" fmla="*/ 2147483647 w 1478"/>
                <a:gd name="T65" fmla="*/ 2147483647 h 1434"/>
                <a:gd name="T66" fmla="*/ 2147483647 w 1478"/>
                <a:gd name="T67" fmla="*/ 2147483647 h 1434"/>
                <a:gd name="T68" fmla="*/ 2147483647 w 1478"/>
                <a:gd name="T69" fmla="*/ 2147483647 h 1434"/>
                <a:gd name="T70" fmla="*/ 2147483647 w 1478"/>
                <a:gd name="T71" fmla="*/ 2147483647 h 1434"/>
                <a:gd name="T72" fmla="*/ 2147483647 w 1478"/>
                <a:gd name="T73" fmla="*/ 2147483647 h 1434"/>
                <a:gd name="T74" fmla="*/ 2147483647 w 1478"/>
                <a:gd name="T75" fmla="*/ 2147483647 h 1434"/>
                <a:gd name="T76" fmla="*/ 2147483647 w 1478"/>
                <a:gd name="T77" fmla="*/ 1990923438 h 1434"/>
                <a:gd name="T78" fmla="*/ 2147483647 w 1478"/>
                <a:gd name="T79" fmla="*/ 1915318750 h 1434"/>
                <a:gd name="T80" fmla="*/ 2147483647 w 1478"/>
                <a:gd name="T81" fmla="*/ 1842235013 h 143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478" h="1434">
                  <a:moveTo>
                    <a:pt x="1438" y="731"/>
                  </a:moveTo>
                  <a:lnTo>
                    <a:pt x="1370" y="802"/>
                  </a:lnTo>
                  <a:lnTo>
                    <a:pt x="1313" y="802"/>
                  </a:lnTo>
                  <a:lnTo>
                    <a:pt x="1244" y="871"/>
                  </a:lnTo>
                  <a:lnTo>
                    <a:pt x="1192" y="871"/>
                  </a:lnTo>
                  <a:lnTo>
                    <a:pt x="1116" y="949"/>
                  </a:lnTo>
                  <a:lnTo>
                    <a:pt x="1114" y="949"/>
                  </a:lnTo>
                  <a:lnTo>
                    <a:pt x="1116" y="949"/>
                  </a:lnTo>
                  <a:lnTo>
                    <a:pt x="1010" y="842"/>
                  </a:lnTo>
                  <a:lnTo>
                    <a:pt x="970" y="883"/>
                  </a:lnTo>
                  <a:lnTo>
                    <a:pt x="899" y="812"/>
                  </a:lnTo>
                  <a:lnTo>
                    <a:pt x="927" y="786"/>
                  </a:lnTo>
                  <a:lnTo>
                    <a:pt x="982" y="786"/>
                  </a:lnTo>
                  <a:lnTo>
                    <a:pt x="1017" y="750"/>
                  </a:lnTo>
                  <a:lnTo>
                    <a:pt x="1017" y="724"/>
                  </a:lnTo>
                  <a:lnTo>
                    <a:pt x="897" y="724"/>
                  </a:lnTo>
                  <a:lnTo>
                    <a:pt x="897" y="613"/>
                  </a:lnTo>
                  <a:lnTo>
                    <a:pt x="923" y="584"/>
                  </a:lnTo>
                  <a:lnTo>
                    <a:pt x="979" y="584"/>
                  </a:lnTo>
                  <a:lnTo>
                    <a:pt x="1074" y="490"/>
                  </a:lnTo>
                  <a:lnTo>
                    <a:pt x="1022" y="438"/>
                  </a:lnTo>
                  <a:lnTo>
                    <a:pt x="1093" y="367"/>
                  </a:lnTo>
                  <a:lnTo>
                    <a:pt x="1093" y="305"/>
                  </a:lnTo>
                  <a:lnTo>
                    <a:pt x="1150" y="286"/>
                  </a:lnTo>
                  <a:lnTo>
                    <a:pt x="1015" y="151"/>
                  </a:lnTo>
                  <a:lnTo>
                    <a:pt x="1055" y="109"/>
                  </a:lnTo>
                  <a:lnTo>
                    <a:pt x="1202" y="253"/>
                  </a:lnTo>
                  <a:lnTo>
                    <a:pt x="1258" y="194"/>
                  </a:lnTo>
                  <a:lnTo>
                    <a:pt x="1199" y="132"/>
                  </a:lnTo>
                  <a:lnTo>
                    <a:pt x="1204" y="59"/>
                  </a:lnTo>
                  <a:lnTo>
                    <a:pt x="1202" y="59"/>
                  </a:lnTo>
                  <a:lnTo>
                    <a:pt x="1169" y="26"/>
                  </a:lnTo>
                  <a:lnTo>
                    <a:pt x="1180" y="14"/>
                  </a:lnTo>
                  <a:lnTo>
                    <a:pt x="1166" y="0"/>
                  </a:lnTo>
                  <a:lnTo>
                    <a:pt x="965" y="199"/>
                  </a:lnTo>
                  <a:lnTo>
                    <a:pt x="982" y="184"/>
                  </a:lnTo>
                  <a:lnTo>
                    <a:pt x="1055" y="258"/>
                  </a:lnTo>
                  <a:lnTo>
                    <a:pt x="1022" y="293"/>
                  </a:lnTo>
                  <a:lnTo>
                    <a:pt x="1064" y="336"/>
                  </a:lnTo>
                  <a:lnTo>
                    <a:pt x="1017" y="383"/>
                  </a:lnTo>
                  <a:lnTo>
                    <a:pt x="927" y="383"/>
                  </a:lnTo>
                  <a:lnTo>
                    <a:pt x="852" y="305"/>
                  </a:lnTo>
                  <a:lnTo>
                    <a:pt x="920" y="241"/>
                  </a:lnTo>
                  <a:lnTo>
                    <a:pt x="776" y="97"/>
                  </a:lnTo>
                  <a:lnTo>
                    <a:pt x="610" y="260"/>
                  </a:lnTo>
                  <a:lnTo>
                    <a:pt x="480" y="260"/>
                  </a:lnTo>
                  <a:lnTo>
                    <a:pt x="480" y="374"/>
                  </a:lnTo>
                  <a:lnTo>
                    <a:pt x="92" y="722"/>
                  </a:lnTo>
                  <a:lnTo>
                    <a:pt x="147" y="778"/>
                  </a:lnTo>
                  <a:lnTo>
                    <a:pt x="0" y="930"/>
                  </a:lnTo>
                  <a:lnTo>
                    <a:pt x="140" y="1067"/>
                  </a:lnTo>
                  <a:lnTo>
                    <a:pt x="135" y="1119"/>
                  </a:lnTo>
                  <a:lnTo>
                    <a:pt x="71" y="1190"/>
                  </a:lnTo>
                  <a:lnTo>
                    <a:pt x="237" y="1190"/>
                  </a:lnTo>
                  <a:lnTo>
                    <a:pt x="237" y="1119"/>
                  </a:lnTo>
                  <a:lnTo>
                    <a:pt x="502" y="857"/>
                  </a:lnTo>
                  <a:lnTo>
                    <a:pt x="826" y="857"/>
                  </a:lnTo>
                  <a:lnTo>
                    <a:pt x="979" y="1001"/>
                  </a:lnTo>
                  <a:lnTo>
                    <a:pt x="1012" y="1034"/>
                  </a:lnTo>
                  <a:lnTo>
                    <a:pt x="972" y="1074"/>
                  </a:lnTo>
                  <a:lnTo>
                    <a:pt x="1043" y="1148"/>
                  </a:lnTo>
                  <a:lnTo>
                    <a:pt x="1043" y="1193"/>
                  </a:lnTo>
                  <a:lnTo>
                    <a:pt x="1098" y="1247"/>
                  </a:lnTo>
                  <a:lnTo>
                    <a:pt x="1098" y="1342"/>
                  </a:lnTo>
                  <a:lnTo>
                    <a:pt x="1190" y="1434"/>
                  </a:lnTo>
                  <a:lnTo>
                    <a:pt x="1287" y="1339"/>
                  </a:lnTo>
                  <a:lnTo>
                    <a:pt x="1287" y="1299"/>
                  </a:lnTo>
                  <a:lnTo>
                    <a:pt x="1344" y="1242"/>
                  </a:lnTo>
                  <a:lnTo>
                    <a:pt x="1344" y="1181"/>
                  </a:lnTo>
                  <a:lnTo>
                    <a:pt x="1374" y="1148"/>
                  </a:lnTo>
                  <a:lnTo>
                    <a:pt x="1374" y="1091"/>
                  </a:lnTo>
                  <a:lnTo>
                    <a:pt x="1355" y="1070"/>
                  </a:lnTo>
                  <a:lnTo>
                    <a:pt x="1355" y="961"/>
                  </a:lnTo>
                  <a:lnTo>
                    <a:pt x="1396" y="961"/>
                  </a:lnTo>
                  <a:lnTo>
                    <a:pt x="1396" y="880"/>
                  </a:lnTo>
                  <a:lnTo>
                    <a:pt x="1422" y="854"/>
                  </a:lnTo>
                  <a:lnTo>
                    <a:pt x="1422" y="790"/>
                  </a:lnTo>
                  <a:lnTo>
                    <a:pt x="1450" y="760"/>
                  </a:lnTo>
                  <a:lnTo>
                    <a:pt x="1478" y="731"/>
                  </a:lnTo>
                  <a:lnTo>
                    <a:pt x="1438" y="731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83" name="Freeform 32"/>
            <p:cNvSpPr>
              <a:spLocks/>
            </p:cNvSpPr>
            <p:nvPr/>
          </p:nvSpPr>
          <p:spPr bwMode="auto">
            <a:xfrm>
              <a:off x="2897724" y="3862388"/>
              <a:ext cx="3214688" cy="2149475"/>
            </a:xfrm>
            <a:custGeom>
              <a:avLst/>
              <a:gdLst>
                <a:gd name="T0" fmla="*/ 2147483647 w 2025"/>
                <a:gd name="T1" fmla="*/ 73085325 h 1354"/>
                <a:gd name="T2" fmla="*/ 2147483647 w 2025"/>
                <a:gd name="T3" fmla="*/ 73085325 h 1354"/>
                <a:gd name="T4" fmla="*/ 2147483647 w 2025"/>
                <a:gd name="T5" fmla="*/ 317539688 h 1354"/>
                <a:gd name="T6" fmla="*/ 2147483647 w 2025"/>
                <a:gd name="T7" fmla="*/ 579635938 h 1354"/>
                <a:gd name="T8" fmla="*/ 2147483647 w 2025"/>
                <a:gd name="T9" fmla="*/ 514111875 h 1354"/>
                <a:gd name="T10" fmla="*/ 2147483647 w 2025"/>
                <a:gd name="T11" fmla="*/ 441028138 h 1354"/>
                <a:gd name="T12" fmla="*/ 2147483647 w 2025"/>
                <a:gd name="T13" fmla="*/ 544353750 h 1354"/>
                <a:gd name="T14" fmla="*/ 2147483647 w 2025"/>
                <a:gd name="T15" fmla="*/ 740925938 h 1354"/>
                <a:gd name="T16" fmla="*/ 2147483647 w 2025"/>
                <a:gd name="T17" fmla="*/ 1008062500 h 1354"/>
                <a:gd name="T18" fmla="*/ 2147483647 w 2025"/>
                <a:gd name="T19" fmla="*/ 1055946263 h 1354"/>
                <a:gd name="T20" fmla="*/ 2147483647 w 2025"/>
                <a:gd name="T21" fmla="*/ 1129030000 h 1354"/>
                <a:gd name="T22" fmla="*/ 2147483647 w 2025"/>
                <a:gd name="T23" fmla="*/ 1176913763 h 1354"/>
                <a:gd name="T24" fmla="*/ 1859875602 w 2025"/>
                <a:gd name="T25" fmla="*/ 1217236263 h 1354"/>
                <a:gd name="T26" fmla="*/ 1580139008 w 2025"/>
                <a:gd name="T27" fmla="*/ 1318042513 h 1354"/>
                <a:gd name="T28" fmla="*/ 1454131176 w 2025"/>
                <a:gd name="T29" fmla="*/ 1277720013 h 1354"/>
                <a:gd name="T30" fmla="*/ 1305441141 w 2025"/>
                <a:gd name="T31" fmla="*/ 1373485950 h 1354"/>
                <a:gd name="T32" fmla="*/ 1229836441 w 2025"/>
                <a:gd name="T33" fmla="*/ 1610380638 h 1354"/>
                <a:gd name="T34" fmla="*/ 1086188306 w 2025"/>
                <a:gd name="T35" fmla="*/ 1854835000 h 1354"/>
                <a:gd name="T36" fmla="*/ 609877907 w 2025"/>
                <a:gd name="T37" fmla="*/ 1862396263 h 1354"/>
                <a:gd name="T38" fmla="*/ 471270086 w 2025"/>
                <a:gd name="T39" fmla="*/ 1486892188 h 1354"/>
                <a:gd name="T40" fmla="*/ 292338170 w 2025"/>
                <a:gd name="T41" fmla="*/ 1186994388 h 1354"/>
                <a:gd name="T42" fmla="*/ 309980061 w 2025"/>
                <a:gd name="T43" fmla="*/ 1003022188 h 1354"/>
                <a:gd name="T44" fmla="*/ 95765952 w 2025"/>
                <a:gd name="T45" fmla="*/ 1343244075 h 1354"/>
                <a:gd name="T46" fmla="*/ 0 w 2025"/>
                <a:gd name="T47" fmla="*/ 1910278438 h 1354"/>
                <a:gd name="T48" fmla="*/ 299899434 w 2025"/>
                <a:gd name="T49" fmla="*/ 2147483647 h 1354"/>
                <a:gd name="T50" fmla="*/ 458668509 w 2025"/>
                <a:gd name="T51" fmla="*/ 2147483647 h 1354"/>
                <a:gd name="T52" fmla="*/ 776208246 w 2025"/>
                <a:gd name="T53" fmla="*/ 2147483647 h 1354"/>
                <a:gd name="T54" fmla="*/ 1257558958 w 2025"/>
                <a:gd name="T55" fmla="*/ 2147483647 h 1354"/>
                <a:gd name="T56" fmla="*/ 1746469347 w 2025"/>
                <a:gd name="T57" fmla="*/ 2147483647 h 1354"/>
                <a:gd name="T58" fmla="*/ 2147483647 w 2025"/>
                <a:gd name="T59" fmla="*/ 2147483647 h 1354"/>
                <a:gd name="T60" fmla="*/ 2147483647 w 2025"/>
                <a:gd name="T61" fmla="*/ 2147483647 h 1354"/>
                <a:gd name="T62" fmla="*/ 2147483647 w 2025"/>
                <a:gd name="T63" fmla="*/ 2147483647 h 1354"/>
                <a:gd name="T64" fmla="*/ 2147483647 w 2025"/>
                <a:gd name="T65" fmla="*/ 2147483647 h 1354"/>
                <a:gd name="T66" fmla="*/ 2147483647 w 2025"/>
                <a:gd name="T67" fmla="*/ 2106850625 h 1354"/>
                <a:gd name="T68" fmla="*/ 2147483647 w 2025"/>
                <a:gd name="T69" fmla="*/ 1675904700 h 1354"/>
                <a:gd name="T70" fmla="*/ 2147483647 w 2025"/>
                <a:gd name="T71" fmla="*/ 1496972813 h 1354"/>
                <a:gd name="T72" fmla="*/ 2147483647 w 2025"/>
                <a:gd name="T73" fmla="*/ 1020664075 h 1354"/>
                <a:gd name="T74" fmla="*/ 2147483647 w 2025"/>
                <a:gd name="T75" fmla="*/ 884575638 h 1354"/>
                <a:gd name="T76" fmla="*/ 2147483647 w 2025"/>
                <a:gd name="T77" fmla="*/ 675401875 h 1354"/>
                <a:gd name="T78" fmla="*/ 2147483647 w 2025"/>
                <a:gd name="T79" fmla="*/ 383063750 h 135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025" h="1354">
                  <a:moveTo>
                    <a:pt x="1940" y="152"/>
                  </a:moveTo>
                  <a:lnTo>
                    <a:pt x="1940" y="29"/>
                  </a:lnTo>
                  <a:lnTo>
                    <a:pt x="1911" y="0"/>
                  </a:lnTo>
                  <a:lnTo>
                    <a:pt x="1883" y="29"/>
                  </a:lnTo>
                  <a:lnTo>
                    <a:pt x="1883" y="104"/>
                  </a:lnTo>
                  <a:lnTo>
                    <a:pt x="1864" y="126"/>
                  </a:lnTo>
                  <a:lnTo>
                    <a:pt x="1760" y="230"/>
                  </a:lnTo>
                  <a:lnTo>
                    <a:pt x="1677" y="230"/>
                  </a:lnTo>
                  <a:lnTo>
                    <a:pt x="1651" y="204"/>
                  </a:lnTo>
                  <a:lnTo>
                    <a:pt x="1625" y="204"/>
                  </a:lnTo>
                  <a:lnTo>
                    <a:pt x="1597" y="175"/>
                  </a:lnTo>
                  <a:lnTo>
                    <a:pt x="1509" y="175"/>
                  </a:lnTo>
                  <a:lnTo>
                    <a:pt x="1393" y="175"/>
                  </a:lnTo>
                  <a:lnTo>
                    <a:pt x="1393" y="216"/>
                  </a:lnTo>
                  <a:lnTo>
                    <a:pt x="1313" y="294"/>
                  </a:lnTo>
                  <a:lnTo>
                    <a:pt x="1249" y="294"/>
                  </a:lnTo>
                  <a:lnTo>
                    <a:pt x="1143" y="400"/>
                  </a:lnTo>
                  <a:lnTo>
                    <a:pt x="1060" y="400"/>
                  </a:lnTo>
                  <a:lnTo>
                    <a:pt x="1024" y="362"/>
                  </a:lnTo>
                  <a:lnTo>
                    <a:pt x="970" y="419"/>
                  </a:lnTo>
                  <a:lnTo>
                    <a:pt x="897" y="419"/>
                  </a:lnTo>
                  <a:lnTo>
                    <a:pt x="930" y="448"/>
                  </a:lnTo>
                  <a:lnTo>
                    <a:pt x="913" y="467"/>
                  </a:lnTo>
                  <a:lnTo>
                    <a:pt x="866" y="467"/>
                  </a:lnTo>
                  <a:lnTo>
                    <a:pt x="852" y="483"/>
                  </a:lnTo>
                  <a:lnTo>
                    <a:pt x="738" y="483"/>
                  </a:lnTo>
                  <a:lnTo>
                    <a:pt x="698" y="523"/>
                  </a:lnTo>
                  <a:lnTo>
                    <a:pt x="627" y="523"/>
                  </a:lnTo>
                  <a:lnTo>
                    <a:pt x="627" y="455"/>
                  </a:lnTo>
                  <a:lnTo>
                    <a:pt x="577" y="507"/>
                  </a:lnTo>
                  <a:lnTo>
                    <a:pt x="577" y="545"/>
                  </a:lnTo>
                  <a:lnTo>
                    <a:pt x="518" y="545"/>
                  </a:lnTo>
                  <a:lnTo>
                    <a:pt x="488" y="578"/>
                  </a:lnTo>
                  <a:lnTo>
                    <a:pt x="488" y="639"/>
                  </a:lnTo>
                  <a:lnTo>
                    <a:pt x="431" y="696"/>
                  </a:lnTo>
                  <a:lnTo>
                    <a:pt x="431" y="736"/>
                  </a:lnTo>
                  <a:lnTo>
                    <a:pt x="334" y="831"/>
                  </a:lnTo>
                  <a:lnTo>
                    <a:pt x="242" y="739"/>
                  </a:lnTo>
                  <a:lnTo>
                    <a:pt x="242" y="644"/>
                  </a:lnTo>
                  <a:lnTo>
                    <a:pt x="187" y="590"/>
                  </a:lnTo>
                  <a:lnTo>
                    <a:pt x="187" y="545"/>
                  </a:lnTo>
                  <a:lnTo>
                    <a:pt x="116" y="471"/>
                  </a:lnTo>
                  <a:lnTo>
                    <a:pt x="156" y="431"/>
                  </a:lnTo>
                  <a:lnTo>
                    <a:pt x="123" y="398"/>
                  </a:lnTo>
                  <a:lnTo>
                    <a:pt x="38" y="431"/>
                  </a:lnTo>
                  <a:lnTo>
                    <a:pt x="38" y="533"/>
                  </a:lnTo>
                  <a:lnTo>
                    <a:pt x="130" y="625"/>
                  </a:lnTo>
                  <a:lnTo>
                    <a:pt x="0" y="758"/>
                  </a:lnTo>
                  <a:lnTo>
                    <a:pt x="0" y="860"/>
                  </a:lnTo>
                  <a:lnTo>
                    <a:pt x="119" y="860"/>
                  </a:lnTo>
                  <a:lnTo>
                    <a:pt x="119" y="1021"/>
                  </a:lnTo>
                  <a:lnTo>
                    <a:pt x="182" y="1021"/>
                  </a:lnTo>
                  <a:lnTo>
                    <a:pt x="308" y="1144"/>
                  </a:lnTo>
                  <a:lnTo>
                    <a:pt x="308" y="1276"/>
                  </a:lnTo>
                  <a:lnTo>
                    <a:pt x="391" y="1354"/>
                  </a:lnTo>
                  <a:lnTo>
                    <a:pt x="499" y="1347"/>
                  </a:lnTo>
                  <a:lnTo>
                    <a:pt x="611" y="1226"/>
                  </a:lnTo>
                  <a:lnTo>
                    <a:pt x="693" y="1309"/>
                  </a:lnTo>
                  <a:lnTo>
                    <a:pt x="760" y="1309"/>
                  </a:lnTo>
                  <a:lnTo>
                    <a:pt x="909" y="1155"/>
                  </a:lnTo>
                  <a:lnTo>
                    <a:pt x="1053" y="1155"/>
                  </a:lnTo>
                  <a:lnTo>
                    <a:pt x="1140" y="1243"/>
                  </a:lnTo>
                  <a:lnTo>
                    <a:pt x="1292" y="1243"/>
                  </a:lnTo>
                  <a:lnTo>
                    <a:pt x="1292" y="1134"/>
                  </a:lnTo>
                  <a:lnTo>
                    <a:pt x="1438" y="1134"/>
                  </a:lnTo>
                  <a:lnTo>
                    <a:pt x="1514" y="1063"/>
                  </a:lnTo>
                  <a:lnTo>
                    <a:pt x="1514" y="954"/>
                  </a:lnTo>
                  <a:lnTo>
                    <a:pt x="1632" y="836"/>
                  </a:lnTo>
                  <a:lnTo>
                    <a:pt x="1632" y="763"/>
                  </a:lnTo>
                  <a:lnTo>
                    <a:pt x="1535" y="665"/>
                  </a:lnTo>
                  <a:lnTo>
                    <a:pt x="1606" y="594"/>
                  </a:lnTo>
                  <a:lnTo>
                    <a:pt x="1684" y="594"/>
                  </a:lnTo>
                  <a:lnTo>
                    <a:pt x="1829" y="455"/>
                  </a:lnTo>
                  <a:lnTo>
                    <a:pt x="1779" y="405"/>
                  </a:lnTo>
                  <a:lnTo>
                    <a:pt x="1838" y="351"/>
                  </a:lnTo>
                  <a:lnTo>
                    <a:pt x="1907" y="351"/>
                  </a:lnTo>
                  <a:lnTo>
                    <a:pt x="1907" y="268"/>
                  </a:lnTo>
                  <a:lnTo>
                    <a:pt x="1994" y="268"/>
                  </a:lnTo>
                  <a:lnTo>
                    <a:pt x="2025" y="237"/>
                  </a:lnTo>
                  <a:lnTo>
                    <a:pt x="1940" y="152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84" name="Freeform 35"/>
            <p:cNvSpPr>
              <a:spLocks/>
            </p:cNvSpPr>
            <p:nvPr/>
          </p:nvSpPr>
          <p:spPr bwMode="auto">
            <a:xfrm>
              <a:off x="5931437" y="2965451"/>
              <a:ext cx="1017587" cy="1273175"/>
            </a:xfrm>
            <a:custGeom>
              <a:avLst/>
              <a:gdLst>
                <a:gd name="T0" fmla="*/ 1615420156 w 641"/>
                <a:gd name="T1" fmla="*/ 458668438 h 802"/>
                <a:gd name="T2" fmla="*/ 1615420156 w 641"/>
                <a:gd name="T3" fmla="*/ 206652813 h 802"/>
                <a:gd name="T4" fmla="*/ 1580137986 w 641"/>
                <a:gd name="T5" fmla="*/ 206652813 h 802"/>
                <a:gd name="T6" fmla="*/ 1360883706 w 641"/>
                <a:gd name="T7" fmla="*/ 415826575 h 802"/>
                <a:gd name="T8" fmla="*/ 1360883706 w 641"/>
                <a:gd name="T9" fmla="*/ 161290000 h 802"/>
                <a:gd name="T10" fmla="*/ 1033263555 w 641"/>
                <a:gd name="T11" fmla="*/ 161290000 h 802"/>
                <a:gd name="T12" fmla="*/ 937497664 w 641"/>
                <a:gd name="T13" fmla="*/ 267136563 h 802"/>
                <a:gd name="T14" fmla="*/ 824091483 w 641"/>
                <a:gd name="T15" fmla="*/ 148690013 h 802"/>
                <a:gd name="T16" fmla="*/ 592237221 w 641"/>
                <a:gd name="T17" fmla="*/ 148690013 h 802"/>
                <a:gd name="T18" fmla="*/ 592237221 w 641"/>
                <a:gd name="T19" fmla="*/ 0 h 802"/>
                <a:gd name="T20" fmla="*/ 506551951 w 641"/>
                <a:gd name="T21" fmla="*/ 0 h 802"/>
                <a:gd name="T22" fmla="*/ 506551951 w 641"/>
                <a:gd name="T23" fmla="*/ 70564375 h 802"/>
                <a:gd name="T24" fmla="*/ 204133350 w 641"/>
                <a:gd name="T25" fmla="*/ 375504075 h 802"/>
                <a:gd name="T26" fmla="*/ 204133350 w 641"/>
                <a:gd name="T27" fmla="*/ 554434375 h 802"/>
                <a:gd name="T28" fmla="*/ 304939550 w 641"/>
                <a:gd name="T29" fmla="*/ 554434375 h 802"/>
                <a:gd name="T30" fmla="*/ 304939550 w 641"/>
                <a:gd name="T31" fmla="*/ 894656263 h 802"/>
                <a:gd name="T32" fmla="*/ 168851180 w 641"/>
                <a:gd name="T33" fmla="*/ 1025704388 h 802"/>
                <a:gd name="T34" fmla="*/ 168851180 w 641"/>
                <a:gd name="T35" fmla="*/ 1262599075 h 802"/>
                <a:gd name="T36" fmla="*/ 103327149 w 641"/>
                <a:gd name="T37" fmla="*/ 1262599075 h 802"/>
                <a:gd name="T38" fmla="*/ 55443410 w 641"/>
                <a:gd name="T39" fmla="*/ 1209675000 h 802"/>
                <a:gd name="T40" fmla="*/ 7561259 w 641"/>
                <a:gd name="T41" fmla="*/ 1257558763 h 802"/>
                <a:gd name="T42" fmla="*/ 7561259 w 641"/>
                <a:gd name="T43" fmla="*/ 1340723125 h 802"/>
                <a:gd name="T44" fmla="*/ 47883739 w 641"/>
                <a:gd name="T45" fmla="*/ 1376005313 h 802"/>
                <a:gd name="T46" fmla="*/ 0 w 641"/>
                <a:gd name="T47" fmla="*/ 1423889075 h 802"/>
                <a:gd name="T48" fmla="*/ 73085289 w 641"/>
                <a:gd name="T49" fmla="*/ 1489413138 h 802"/>
                <a:gd name="T50" fmla="*/ 73085289 w 641"/>
                <a:gd name="T51" fmla="*/ 1806952825 h 802"/>
                <a:gd name="T52" fmla="*/ 287297671 w 641"/>
                <a:gd name="T53" fmla="*/ 2021165313 h 802"/>
                <a:gd name="T54" fmla="*/ 395665131 w 641"/>
                <a:gd name="T55" fmla="*/ 1920359063 h 802"/>
                <a:gd name="T56" fmla="*/ 395665131 w 641"/>
                <a:gd name="T57" fmla="*/ 1728827188 h 802"/>
                <a:gd name="T58" fmla="*/ 864413963 w 641"/>
                <a:gd name="T59" fmla="*/ 1728827188 h 802"/>
                <a:gd name="T60" fmla="*/ 864413963 w 641"/>
                <a:gd name="T61" fmla="*/ 1292840950 h 802"/>
                <a:gd name="T62" fmla="*/ 990421713 w 641"/>
                <a:gd name="T63" fmla="*/ 1174392813 h 802"/>
                <a:gd name="T64" fmla="*/ 990421713 w 641"/>
                <a:gd name="T65" fmla="*/ 1073586563 h 802"/>
                <a:gd name="T66" fmla="*/ 1146671324 w 641"/>
                <a:gd name="T67" fmla="*/ 1073586563 h 802"/>
                <a:gd name="T68" fmla="*/ 1146671324 w 641"/>
                <a:gd name="T69" fmla="*/ 929938450 h 802"/>
                <a:gd name="T70" fmla="*/ 1401206187 w 641"/>
                <a:gd name="T71" fmla="*/ 672882513 h 802"/>
                <a:gd name="T72" fmla="*/ 1449089925 w 641"/>
                <a:gd name="T73" fmla="*/ 672882513 h 802"/>
                <a:gd name="T74" fmla="*/ 1449089925 w 641"/>
                <a:gd name="T75" fmla="*/ 619958438 h 802"/>
                <a:gd name="T76" fmla="*/ 1615420156 w 641"/>
                <a:gd name="T77" fmla="*/ 458668438 h 802"/>
                <a:gd name="T78" fmla="*/ 1615420156 w 641"/>
                <a:gd name="T79" fmla="*/ 458668438 h 802"/>
                <a:gd name="T80" fmla="*/ 1615420156 w 641"/>
                <a:gd name="T81" fmla="*/ 458668438 h 80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41" h="802">
                  <a:moveTo>
                    <a:pt x="641" y="182"/>
                  </a:moveTo>
                  <a:lnTo>
                    <a:pt x="641" y="82"/>
                  </a:lnTo>
                  <a:lnTo>
                    <a:pt x="627" y="82"/>
                  </a:lnTo>
                  <a:lnTo>
                    <a:pt x="540" y="165"/>
                  </a:lnTo>
                  <a:lnTo>
                    <a:pt x="540" y="64"/>
                  </a:lnTo>
                  <a:lnTo>
                    <a:pt x="410" y="64"/>
                  </a:lnTo>
                  <a:lnTo>
                    <a:pt x="372" y="106"/>
                  </a:lnTo>
                  <a:lnTo>
                    <a:pt x="327" y="59"/>
                  </a:lnTo>
                  <a:lnTo>
                    <a:pt x="235" y="59"/>
                  </a:lnTo>
                  <a:lnTo>
                    <a:pt x="235" y="0"/>
                  </a:lnTo>
                  <a:lnTo>
                    <a:pt x="201" y="0"/>
                  </a:lnTo>
                  <a:lnTo>
                    <a:pt x="201" y="28"/>
                  </a:lnTo>
                  <a:lnTo>
                    <a:pt x="81" y="149"/>
                  </a:lnTo>
                  <a:lnTo>
                    <a:pt x="81" y="220"/>
                  </a:lnTo>
                  <a:lnTo>
                    <a:pt x="121" y="220"/>
                  </a:lnTo>
                  <a:lnTo>
                    <a:pt x="121" y="355"/>
                  </a:lnTo>
                  <a:lnTo>
                    <a:pt x="67" y="407"/>
                  </a:lnTo>
                  <a:lnTo>
                    <a:pt x="67" y="501"/>
                  </a:lnTo>
                  <a:lnTo>
                    <a:pt x="41" y="501"/>
                  </a:lnTo>
                  <a:lnTo>
                    <a:pt x="22" y="480"/>
                  </a:lnTo>
                  <a:lnTo>
                    <a:pt x="3" y="499"/>
                  </a:lnTo>
                  <a:lnTo>
                    <a:pt x="3" y="532"/>
                  </a:lnTo>
                  <a:lnTo>
                    <a:pt x="19" y="546"/>
                  </a:lnTo>
                  <a:lnTo>
                    <a:pt x="0" y="565"/>
                  </a:lnTo>
                  <a:lnTo>
                    <a:pt x="29" y="591"/>
                  </a:lnTo>
                  <a:lnTo>
                    <a:pt x="29" y="717"/>
                  </a:lnTo>
                  <a:lnTo>
                    <a:pt x="114" y="802"/>
                  </a:lnTo>
                  <a:lnTo>
                    <a:pt x="157" y="762"/>
                  </a:lnTo>
                  <a:lnTo>
                    <a:pt x="157" y="686"/>
                  </a:lnTo>
                  <a:lnTo>
                    <a:pt x="343" y="686"/>
                  </a:lnTo>
                  <a:lnTo>
                    <a:pt x="343" y="513"/>
                  </a:lnTo>
                  <a:lnTo>
                    <a:pt x="393" y="466"/>
                  </a:lnTo>
                  <a:lnTo>
                    <a:pt x="393" y="426"/>
                  </a:lnTo>
                  <a:lnTo>
                    <a:pt x="455" y="426"/>
                  </a:lnTo>
                  <a:lnTo>
                    <a:pt x="455" y="369"/>
                  </a:lnTo>
                  <a:lnTo>
                    <a:pt x="556" y="267"/>
                  </a:lnTo>
                  <a:lnTo>
                    <a:pt x="575" y="267"/>
                  </a:lnTo>
                  <a:lnTo>
                    <a:pt x="575" y="246"/>
                  </a:lnTo>
                  <a:lnTo>
                    <a:pt x="641" y="182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85" name="Freeform 36"/>
            <p:cNvSpPr>
              <a:spLocks/>
            </p:cNvSpPr>
            <p:nvPr/>
          </p:nvSpPr>
          <p:spPr bwMode="auto">
            <a:xfrm>
              <a:off x="5301199" y="2987676"/>
              <a:ext cx="822325" cy="623887"/>
            </a:xfrm>
            <a:custGeom>
              <a:avLst/>
              <a:gdLst>
                <a:gd name="T0" fmla="*/ 549394063 w 518"/>
                <a:gd name="T1" fmla="*/ 0 h 393"/>
                <a:gd name="T2" fmla="*/ 345262200 w 518"/>
                <a:gd name="T3" fmla="*/ 0 h 393"/>
                <a:gd name="T4" fmla="*/ 262096250 w 518"/>
                <a:gd name="T5" fmla="*/ 88206192 h 393"/>
                <a:gd name="T6" fmla="*/ 322580000 w 518"/>
                <a:gd name="T7" fmla="*/ 148689893 h 393"/>
                <a:gd name="T8" fmla="*/ 173891575 w 518"/>
                <a:gd name="T9" fmla="*/ 292337891 h 393"/>
                <a:gd name="T10" fmla="*/ 70564375 w 518"/>
                <a:gd name="T11" fmla="*/ 292337891 h 393"/>
                <a:gd name="T12" fmla="*/ 70564375 w 518"/>
                <a:gd name="T13" fmla="*/ 549393622 h 393"/>
                <a:gd name="T14" fmla="*/ 0 w 518"/>
                <a:gd name="T15" fmla="*/ 624998249 h 393"/>
                <a:gd name="T16" fmla="*/ 0 w 518"/>
                <a:gd name="T17" fmla="*/ 798889685 h 393"/>
                <a:gd name="T18" fmla="*/ 118448138 w 518"/>
                <a:gd name="T19" fmla="*/ 798889685 h 393"/>
                <a:gd name="T20" fmla="*/ 304939700 w 518"/>
                <a:gd name="T21" fmla="*/ 990421406 h 393"/>
                <a:gd name="T22" fmla="*/ 435987825 w 518"/>
                <a:gd name="T23" fmla="*/ 851812130 h 393"/>
                <a:gd name="T24" fmla="*/ 511592513 w 518"/>
                <a:gd name="T25" fmla="*/ 929937705 h 393"/>
                <a:gd name="T26" fmla="*/ 589716563 w 518"/>
                <a:gd name="T27" fmla="*/ 851812130 h 393"/>
                <a:gd name="T28" fmla="*/ 690522813 w 518"/>
                <a:gd name="T29" fmla="*/ 955139247 h 393"/>
                <a:gd name="T30" fmla="*/ 829132200 w 518"/>
                <a:gd name="T31" fmla="*/ 816529971 h 393"/>
                <a:gd name="T32" fmla="*/ 912296563 w 518"/>
                <a:gd name="T33" fmla="*/ 816529971 h 393"/>
                <a:gd name="T34" fmla="*/ 995462513 w 518"/>
                <a:gd name="T35" fmla="*/ 899695854 h 393"/>
                <a:gd name="T36" fmla="*/ 1169352500 w 518"/>
                <a:gd name="T37" fmla="*/ 899695854 h 393"/>
                <a:gd name="T38" fmla="*/ 1169352500 w 518"/>
                <a:gd name="T39" fmla="*/ 990421406 h 393"/>
                <a:gd name="T40" fmla="*/ 1305440938 w 518"/>
                <a:gd name="T41" fmla="*/ 859373386 h 393"/>
                <a:gd name="T42" fmla="*/ 1305440938 w 518"/>
                <a:gd name="T43" fmla="*/ 524192080 h 393"/>
                <a:gd name="T44" fmla="*/ 1066026888 w 518"/>
                <a:gd name="T45" fmla="*/ 524192080 h 393"/>
                <a:gd name="T46" fmla="*/ 1066026888 w 518"/>
                <a:gd name="T47" fmla="*/ 471269635 h 393"/>
                <a:gd name="T48" fmla="*/ 965220638 w 518"/>
                <a:gd name="T49" fmla="*/ 471269635 h 393"/>
                <a:gd name="T50" fmla="*/ 965220638 w 518"/>
                <a:gd name="T51" fmla="*/ 715723801 h 393"/>
                <a:gd name="T52" fmla="*/ 912296563 w 518"/>
                <a:gd name="T53" fmla="*/ 763607526 h 393"/>
                <a:gd name="T54" fmla="*/ 821570938 w 518"/>
                <a:gd name="T55" fmla="*/ 672881973 h 393"/>
                <a:gd name="T56" fmla="*/ 821570938 w 518"/>
                <a:gd name="T57" fmla="*/ 178931744 h 393"/>
                <a:gd name="T58" fmla="*/ 745966250 w 518"/>
                <a:gd name="T59" fmla="*/ 178931744 h 393"/>
                <a:gd name="T60" fmla="*/ 745966250 w 518"/>
                <a:gd name="T61" fmla="*/ 0 h 393"/>
                <a:gd name="T62" fmla="*/ 549394063 w 518"/>
                <a:gd name="T63" fmla="*/ 0 h 393"/>
                <a:gd name="T64" fmla="*/ 549394063 w 518"/>
                <a:gd name="T65" fmla="*/ 0 h 393"/>
                <a:gd name="T66" fmla="*/ 549394063 w 518"/>
                <a:gd name="T67" fmla="*/ 0 h 39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18" h="393">
                  <a:moveTo>
                    <a:pt x="218" y="0"/>
                  </a:moveTo>
                  <a:lnTo>
                    <a:pt x="137" y="0"/>
                  </a:lnTo>
                  <a:lnTo>
                    <a:pt x="104" y="35"/>
                  </a:lnTo>
                  <a:lnTo>
                    <a:pt x="128" y="59"/>
                  </a:lnTo>
                  <a:lnTo>
                    <a:pt x="69" y="116"/>
                  </a:lnTo>
                  <a:lnTo>
                    <a:pt x="28" y="116"/>
                  </a:lnTo>
                  <a:lnTo>
                    <a:pt x="28" y="218"/>
                  </a:lnTo>
                  <a:lnTo>
                    <a:pt x="0" y="248"/>
                  </a:lnTo>
                  <a:lnTo>
                    <a:pt x="0" y="317"/>
                  </a:lnTo>
                  <a:lnTo>
                    <a:pt x="47" y="317"/>
                  </a:lnTo>
                  <a:lnTo>
                    <a:pt x="121" y="393"/>
                  </a:lnTo>
                  <a:lnTo>
                    <a:pt x="173" y="338"/>
                  </a:lnTo>
                  <a:lnTo>
                    <a:pt x="203" y="369"/>
                  </a:lnTo>
                  <a:lnTo>
                    <a:pt x="234" y="338"/>
                  </a:lnTo>
                  <a:lnTo>
                    <a:pt x="274" y="379"/>
                  </a:lnTo>
                  <a:lnTo>
                    <a:pt x="329" y="324"/>
                  </a:lnTo>
                  <a:lnTo>
                    <a:pt x="362" y="324"/>
                  </a:lnTo>
                  <a:lnTo>
                    <a:pt x="395" y="357"/>
                  </a:lnTo>
                  <a:lnTo>
                    <a:pt x="464" y="357"/>
                  </a:lnTo>
                  <a:lnTo>
                    <a:pt x="464" y="393"/>
                  </a:lnTo>
                  <a:lnTo>
                    <a:pt x="518" y="341"/>
                  </a:lnTo>
                  <a:lnTo>
                    <a:pt x="518" y="208"/>
                  </a:lnTo>
                  <a:lnTo>
                    <a:pt x="423" y="208"/>
                  </a:lnTo>
                  <a:lnTo>
                    <a:pt x="423" y="187"/>
                  </a:lnTo>
                  <a:lnTo>
                    <a:pt x="383" y="187"/>
                  </a:lnTo>
                  <a:lnTo>
                    <a:pt x="383" y="284"/>
                  </a:lnTo>
                  <a:lnTo>
                    <a:pt x="362" y="303"/>
                  </a:lnTo>
                  <a:lnTo>
                    <a:pt x="326" y="267"/>
                  </a:lnTo>
                  <a:lnTo>
                    <a:pt x="326" y="71"/>
                  </a:lnTo>
                  <a:lnTo>
                    <a:pt x="296" y="71"/>
                  </a:lnTo>
                  <a:lnTo>
                    <a:pt x="296" y="0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grpSp>
          <p:nvGrpSpPr>
            <p:cNvPr id="86" name="Gruppieren 85"/>
            <p:cNvGrpSpPr/>
            <p:nvPr/>
          </p:nvGrpSpPr>
          <p:grpSpPr>
            <a:xfrm>
              <a:off x="2850100" y="2935289"/>
              <a:ext cx="1177925" cy="1476375"/>
              <a:chOff x="1812926" y="2955926"/>
              <a:chExt cx="1177925" cy="1476375"/>
            </a:xfrm>
            <a:solidFill>
              <a:schemeClr val="bg2"/>
            </a:solidFill>
          </p:grpSpPr>
          <p:sp>
            <p:nvSpPr>
              <p:cNvPr id="91" name="Freeform 16"/>
              <p:cNvSpPr>
                <a:spLocks/>
              </p:cNvSpPr>
              <p:nvPr/>
            </p:nvSpPr>
            <p:spPr bwMode="auto">
              <a:xfrm>
                <a:off x="1925638" y="2955926"/>
                <a:ext cx="1065213" cy="1476375"/>
              </a:xfrm>
              <a:custGeom>
                <a:avLst/>
                <a:gdLst>
                  <a:gd name="T0" fmla="*/ 605 w 671"/>
                  <a:gd name="T1" fmla="*/ 584 h 930"/>
                  <a:gd name="T2" fmla="*/ 671 w 671"/>
                  <a:gd name="T3" fmla="*/ 584 h 930"/>
                  <a:gd name="T4" fmla="*/ 671 w 671"/>
                  <a:gd name="T5" fmla="*/ 542 h 930"/>
                  <a:gd name="T6" fmla="*/ 612 w 671"/>
                  <a:gd name="T7" fmla="*/ 485 h 930"/>
                  <a:gd name="T8" fmla="*/ 612 w 671"/>
                  <a:gd name="T9" fmla="*/ 267 h 930"/>
                  <a:gd name="T10" fmla="*/ 650 w 671"/>
                  <a:gd name="T11" fmla="*/ 232 h 930"/>
                  <a:gd name="T12" fmla="*/ 650 w 671"/>
                  <a:gd name="T13" fmla="*/ 203 h 930"/>
                  <a:gd name="T14" fmla="*/ 612 w 671"/>
                  <a:gd name="T15" fmla="*/ 168 h 930"/>
                  <a:gd name="T16" fmla="*/ 475 w 671"/>
                  <a:gd name="T17" fmla="*/ 168 h 930"/>
                  <a:gd name="T18" fmla="*/ 475 w 671"/>
                  <a:gd name="T19" fmla="*/ 66 h 930"/>
                  <a:gd name="T20" fmla="*/ 518 w 671"/>
                  <a:gd name="T21" fmla="*/ 23 h 930"/>
                  <a:gd name="T22" fmla="*/ 494 w 671"/>
                  <a:gd name="T23" fmla="*/ 0 h 930"/>
                  <a:gd name="T24" fmla="*/ 421 w 671"/>
                  <a:gd name="T25" fmla="*/ 0 h 930"/>
                  <a:gd name="T26" fmla="*/ 383 w 671"/>
                  <a:gd name="T27" fmla="*/ 38 h 930"/>
                  <a:gd name="T28" fmla="*/ 307 w 671"/>
                  <a:gd name="T29" fmla="*/ 38 h 930"/>
                  <a:gd name="T30" fmla="*/ 302 w 671"/>
                  <a:gd name="T31" fmla="*/ 113 h 930"/>
                  <a:gd name="T32" fmla="*/ 361 w 671"/>
                  <a:gd name="T33" fmla="*/ 175 h 930"/>
                  <a:gd name="T34" fmla="*/ 305 w 671"/>
                  <a:gd name="T35" fmla="*/ 234 h 930"/>
                  <a:gd name="T36" fmla="*/ 158 w 671"/>
                  <a:gd name="T37" fmla="*/ 90 h 930"/>
                  <a:gd name="T38" fmla="*/ 118 w 671"/>
                  <a:gd name="T39" fmla="*/ 132 h 930"/>
                  <a:gd name="T40" fmla="*/ 250 w 671"/>
                  <a:gd name="T41" fmla="*/ 267 h 930"/>
                  <a:gd name="T42" fmla="*/ 196 w 671"/>
                  <a:gd name="T43" fmla="*/ 286 h 930"/>
                  <a:gd name="T44" fmla="*/ 196 w 671"/>
                  <a:gd name="T45" fmla="*/ 348 h 930"/>
                  <a:gd name="T46" fmla="*/ 125 w 671"/>
                  <a:gd name="T47" fmla="*/ 416 h 930"/>
                  <a:gd name="T48" fmla="*/ 177 w 671"/>
                  <a:gd name="T49" fmla="*/ 471 h 930"/>
                  <a:gd name="T50" fmla="*/ 82 w 671"/>
                  <a:gd name="T51" fmla="*/ 565 h 930"/>
                  <a:gd name="T52" fmla="*/ 26 w 671"/>
                  <a:gd name="T53" fmla="*/ 565 h 930"/>
                  <a:gd name="T54" fmla="*/ 0 w 671"/>
                  <a:gd name="T55" fmla="*/ 594 h 930"/>
                  <a:gd name="T56" fmla="*/ 0 w 671"/>
                  <a:gd name="T57" fmla="*/ 705 h 930"/>
                  <a:gd name="T58" fmla="*/ 120 w 671"/>
                  <a:gd name="T59" fmla="*/ 705 h 930"/>
                  <a:gd name="T60" fmla="*/ 120 w 671"/>
                  <a:gd name="T61" fmla="*/ 731 h 930"/>
                  <a:gd name="T62" fmla="*/ 85 w 671"/>
                  <a:gd name="T63" fmla="*/ 767 h 930"/>
                  <a:gd name="T64" fmla="*/ 30 w 671"/>
                  <a:gd name="T65" fmla="*/ 767 h 930"/>
                  <a:gd name="T66" fmla="*/ 2 w 671"/>
                  <a:gd name="T67" fmla="*/ 793 h 930"/>
                  <a:gd name="T68" fmla="*/ 73 w 671"/>
                  <a:gd name="T69" fmla="*/ 864 h 930"/>
                  <a:gd name="T70" fmla="*/ 113 w 671"/>
                  <a:gd name="T71" fmla="*/ 823 h 930"/>
                  <a:gd name="T72" fmla="*/ 219 w 671"/>
                  <a:gd name="T73" fmla="*/ 930 h 930"/>
                  <a:gd name="T74" fmla="*/ 298 w 671"/>
                  <a:gd name="T75" fmla="*/ 852 h 930"/>
                  <a:gd name="T76" fmla="*/ 347 w 671"/>
                  <a:gd name="T77" fmla="*/ 852 h 930"/>
                  <a:gd name="T78" fmla="*/ 418 w 671"/>
                  <a:gd name="T79" fmla="*/ 783 h 930"/>
                  <a:gd name="T80" fmla="*/ 473 w 671"/>
                  <a:gd name="T81" fmla="*/ 783 h 930"/>
                  <a:gd name="T82" fmla="*/ 541 w 671"/>
                  <a:gd name="T83" fmla="*/ 712 h 930"/>
                  <a:gd name="T84" fmla="*/ 581 w 671"/>
                  <a:gd name="T85" fmla="*/ 712 h 930"/>
                  <a:gd name="T86" fmla="*/ 605 w 671"/>
                  <a:gd name="T87" fmla="*/ 691 h 930"/>
                  <a:gd name="T88" fmla="*/ 605 w 671"/>
                  <a:gd name="T89" fmla="*/ 584 h 930"/>
                  <a:gd name="T90" fmla="*/ 605 w 671"/>
                  <a:gd name="T91" fmla="*/ 584 h 930"/>
                  <a:gd name="T92" fmla="*/ 605 w 671"/>
                  <a:gd name="T93" fmla="*/ 584 h 9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71" h="930">
                    <a:moveTo>
                      <a:pt x="605" y="584"/>
                    </a:moveTo>
                    <a:lnTo>
                      <a:pt x="671" y="584"/>
                    </a:lnTo>
                    <a:lnTo>
                      <a:pt x="671" y="542"/>
                    </a:lnTo>
                    <a:lnTo>
                      <a:pt x="612" y="485"/>
                    </a:lnTo>
                    <a:lnTo>
                      <a:pt x="612" y="267"/>
                    </a:lnTo>
                    <a:lnTo>
                      <a:pt x="650" y="232"/>
                    </a:lnTo>
                    <a:lnTo>
                      <a:pt x="650" y="203"/>
                    </a:lnTo>
                    <a:lnTo>
                      <a:pt x="612" y="168"/>
                    </a:lnTo>
                    <a:lnTo>
                      <a:pt x="475" y="168"/>
                    </a:lnTo>
                    <a:lnTo>
                      <a:pt x="475" y="66"/>
                    </a:lnTo>
                    <a:lnTo>
                      <a:pt x="518" y="23"/>
                    </a:lnTo>
                    <a:lnTo>
                      <a:pt x="494" y="0"/>
                    </a:lnTo>
                    <a:lnTo>
                      <a:pt x="421" y="0"/>
                    </a:lnTo>
                    <a:lnTo>
                      <a:pt x="383" y="38"/>
                    </a:lnTo>
                    <a:lnTo>
                      <a:pt x="307" y="38"/>
                    </a:lnTo>
                    <a:lnTo>
                      <a:pt x="302" y="113"/>
                    </a:lnTo>
                    <a:lnTo>
                      <a:pt x="361" y="175"/>
                    </a:lnTo>
                    <a:lnTo>
                      <a:pt x="305" y="234"/>
                    </a:lnTo>
                    <a:lnTo>
                      <a:pt x="158" y="90"/>
                    </a:lnTo>
                    <a:lnTo>
                      <a:pt x="118" y="132"/>
                    </a:lnTo>
                    <a:lnTo>
                      <a:pt x="250" y="267"/>
                    </a:lnTo>
                    <a:lnTo>
                      <a:pt x="196" y="286"/>
                    </a:lnTo>
                    <a:lnTo>
                      <a:pt x="196" y="348"/>
                    </a:lnTo>
                    <a:lnTo>
                      <a:pt x="125" y="416"/>
                    </a:lnTo>
                    <a:lnTo>
                      <a:pt x="177" y="471"/>
                    </a:lnTo>
                    <a:lnTo>
                      <a:pt x="82" y="565"/>
                    </a:lnTo>
                    <a:lnTo>
                      <a:pt x="26" y="565"/>
                    </a:lnTo>
                    <a:lnTo>
                      <a:pt x="0" y="594"/>
                    </a:lnTo>
                    <a:lnTo>
                      <a:pt x="0" y="705"/>
                    </a:lnTo>
                    <a:lnTo>
                      <a:pt x="120" y="705"/>
                    </a:lnTo>
                    <a:lnTo>
                      <a:pt x="120" y="731"/>
                    </a:lnTo>
                    <a:lnTo>
                      <a:pt x="85" y="767"/>
                    </a:lnTo>
                    <a:lnTo>
                      <a:pt x="30" y="767"/>
                    </a:lnTo>
                    <a:lnTo>
                      <a:pt x="2" y="793"/>
                    </a:lnTo>
                    <a:lnTo>
                      <a:pt x="73" y="864"/>
                    </a:lnTo>
                    <a:lnTo>
                      <a:pt x="113" y="823"/>
                    </a:lnTo>
                    <a:lnTo>
                      <a:pt x="219" y="930"/>
                    </a:lnTo>
                    <a:lnTo>
                      <a:pt x="298" y="852"/>
                    </a:lnTo>
                    <a:lnTo>
                      <a:pt x="347" y="852"/>
                    </a:lnTo>
                    <a:lnTo>
                      <a:pt x="418" y="783"/>
                    </a:lnTo>
                    <a:lnTo>
                      <a:pt x="473" y="783"/>
                    </a:lnTo>
                    <a:lnTo>
                      <a:pt x="541" y="712"/>
                    </a:lnTo>
                    <a:lnTo>
                      <a:pt x="581" y="712"/>
                    </a:lnTo>
                    <a:lnTo>
                      <a:pt x="605" y="691"/>
                    </a:lnTo>
                    <a:lnTo>
                      <a:pt x="605" y="584"/>
                    </a:lnTo>
                    <a:lnTo>
                      <a:pt x="605" y="584"/>
                    </a:lnTo>
                    <a:lnTo>
                      <a:pt x="605" y="58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CH"/>
              </a:p>
            </p:txBody>
          </p:sp>
          <p:sp>
            <p:nvSpPr>
              <p:cNvPr id="92" name="Freeform 33"/>
              <p:cNvSpPr>
                <a:spLocks/>
              </p:cNvSpPr>
              <p:nvPr/>
            </p:nvSpPr>
            <p:spPr bwMode="auto">
              <a:xfrm>
                <a:off x="1931988" y="3556001"/>
                <a:ext cx="153988" cy="161925"/>
              </a:xfrm>
              <a:custGeom>
                <a:avLst/>
                <a:gdLst>
                  <a:gd name="T0" fmla="*/ 57 w 97"/>
                  <a:gd name="T1" fmla="*/ 102 h 102"/>
                  <a:gd name="T2" fmla="*/ 57 w 97"/>
                  <a:gd name="T3" fmla="*/ 102 h 102"/>
                  <a:gd name="T4" fmla="*/ 57 w 97"/>
                  <a:gd name="T5" fmla="*/ 102 h 102"/>
                  <a:gd name="T6" fmla="*/ 97 w 97"/>
                  <a:gd name="T7" fmla="*/ 60 h 102"/>
                  <a:gd name="T8" fmla="*/ 48 w 97"/>
                  <a:gd name="T9" fmla="*/ 0 h 102"/>
                  <a:gd name="T10" fmla="*/ 0 w 97"/>
                  <a:gd name="T11" fmla="*/ 71 h 102"/>
                  <a:gd name="T12" fmla="*/ 0 w 97"/>
                  <a:gd name="T13" fmla="*/ 102 h 102"/>
                  <a:gd name="T14" fmla="*/ 57 w 97"/>
                  <a:gd name="T15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7" h="102">
                    <a:moveTo>
                      <a:pt x="57" y="102"/>
                    </a:moveTo>
                    <a:lnTo>
                      <a:pt x="57" y="102"/>
                    </a:lnTo>
                    <a:lnTo>
                      <a:pt x="57" y="102"/>
                    </a:lnTo>
                    <a:lnTo>
                      <a:pt x="97" y="60"/>
                    </a:lnTo>
                    <a:lnTo>
                      <a:pt x="48" y="0"/>
                    </a:lnTo>
                    <a:lnTo>
                      <a:pt x="0" y="71"/>
                    </a:lnTo>
                    <a:lnTo>
                      <a:pt x="0" y="102"/>
                    </a:lnTo>
                    <a:lnTo>
                      <a:pt x="57" y="10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CH"/>
              </a:p>
            </p:txBody>
          </p:sp>
          <p:sp>
            <p:nvSpPr>
              <p:cNvPr id="93" name="Freeform 34"/>
              <p:cNvSpPr>
                <a:spLocks/>
              </p:cNvSpPr>
              <p:nvPr/>
            </p:nvSpPr>
            <p:spPr bwMode="auto">
              <a:xfrm>
                <a:off x="1812926" y="3627438"/>
                <a:ext cx="82550" cy="79375"/>
              </a:xfrm>
              <a:custGeom>
                <a:avLst/>
                <a:gdLst>
                  <a:gd name="T0" fmla="*/ 18 w 52"/>
                  <a:gd name="T1" fmla="*/ 3 h 50"/>
                  <a:gd name="T2" fmla="*/ 0 w 52"/>
                  <a:gd name="T3" fmla="*/ 22 h 50"/>
                  <a:gd name="T4" fmla="*/ 26 w 52"/>
                  <a:gd name="T5" fmla="*/ 50 h 50"/>
                  <a:gd name="T6" fmla="*/ 52 w 52"/>
                  <a:gd name="T7" fmla="*/ 22 h 50"/>
                  <a:gd name="T8" fmla="*/ 52 w 52"/>
                  <a:gd name="T9" fmla="*/ 0 h 50"/>
                  <a:gd name="T10" fmla="*/ 18 w 52"/>
                  <a:gd name="T11" fmla="*/ 3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50">
                    <a:moveTo>
                      <a:pt x="18" y="3"/>
                    </a:moveTo>
                    <a:lnTo>
                      <a:pt x="0" y="22"/>
                    </a:lnTo>
                    <a:lnTo>
                      <a:pt x="26" y="50"/>
                    </a:lnTo>
                    <a:lnTo>
                      <a:pt x="52" y="22"/>
                    </a:lnTo>
                    <a:lnTo>
                      <a:pt x="52" y="0"/>
                    </a:lnTo>
                    <a:lnTo>
                      <a:pt x="18" y="3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CH"/>
              </a:p>
            </p:txBody>
          </p:sp>
          <p:sp>
            <p:nvSpPr>
              <p:cNvPr id="94" name="Freeform 37"/>
              <p:cNvSpPr>
                <a:spLocks/>
              </p:cNvSpPr>
              <p:nvPr/>
            </p:nvSpPr>
            <p:spPr bwMode="auto">
              <a:xfrm>
                <a:off x="1854201" y="3217863"/>
                <a:ext cx="336550" cy="315913"/>
              </a:xfrm>
              <a:custGeom>
                <a:avLst/>
                <a:gdLst>
                  <a:gd name="T0" fmla="*/ 71 w 212"/>
                  <a:gd name="T1" fmla="*/ 57 h 199"/>
                  <a:gd name="T2" fmla="*/ 0 w 212"/>
                  <a:gd name="T3" fmla="*/ 121 h 199"/>
                  <a:gd name="T4" fmla="*/ 75 w 212"/>
                  <a:gd name="T5" fmla="*/ 199 h 199"/>
                  <a:gd name="T6" fmla="*/ 165 w 212"/>
                  <a:gd name="T7" fmla="*/ 199 h 199"/>
                  <a:gd name="T8" fmla="*/ 212 w 212"/>
                  <a:gd name="T9" fmla="*/ 152 h 199"/>
                  <a:gd name="T10" fmla="*/ 170 w 212"/>
                  <a:gd name="T11" fmla="*/ 109 h 199"/>
                  <a:gd name="T12" fmla="*/ 203 w 212"/>
                  <a:gd name="T13" fmla="*/ 74 h 199"/>
                  <a:gd name="T14" fmla="*/ 130 w 212"/>
                  <a:gd name="T15" fmla="*/ 0 h 199"/>
                  <a:gd name="T16" fmla="*/ 113 w 212"/>
                  <a:gd name="T17" fmla="*/ 15 h 199"/>
                  <a:gd name="T18" fmla="*/ 71 w 212"/>
                  <a:gd name="T19" fmla="*/ 60 h 199"/>
                  <a:gd name="T20" fmla="*/ 71 w 212"/>
                  <a:gd name="T21" fmla="*/ 57 h 199"/>
                  <a:gd name="T22" fmla="*/ 71 w 212"/>
                  <a:gd name="T23" fmla="*/ 57 h 199"/>
                  <a:gd name="T24" fmla="*/ 71 w 212"/>
                  <a:gd name="T25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2" h="199">
                    <a:moveTo>
                      <a:pt x="71" y="57"/>
                    </a:moveTo>
                    <a:lnTo>
                      <a:pt x="0" y="121"/>
                    </a:lnTo>
                    <a:lnTo>
                      <a:pt x="75" y="199"/>
                    </a:lnTo>
                    <a:lnTo>
                      <a:pt x="165" y="199"/>
                    </a:lnTo>
                    <a:lnTo>
                      <a:pt x="212" y="152"/>
                    </a:lnTo>
                    <a:lnTo>
                      <a:pt x="170" y="109"/>
                    </a:lnTo>
                    <a:lnTo>
                      <a:pt x="203" y="74"/>
                    </a:lnTo>
                    <a:lnTo>
                      <a:pt x="130" y="0"/>
                    </a:lnTo>
                    <a:lnTo>
                      <a:pt x="113" y="15"/>
                    </a:lnTo>
                    <a:lnTo>
                      <a:pt x="71" y="60"/>
                    </a:lnTo>
                    <a:lnTo>
                      <a:pt x="71" y="57"/>
                    </a:lnTo>
                    <a:lnTo>
                      <a:pt x="71" y="57"/>
                    </a:lnTo>
                    <a:lnTo>
                      <a:pt x="71" y="57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CH"/>
              </a:p>
            </p:txBody>
          </p:sp>
        </p:grpSp>
        <p:grpSp>
          <p:nvGrpSpPr>
            <p:cNvPr id="87" name="Gruppieren 86"/>
            <p:cNvGrpSpPr/>
            <p:nvPr/>
          </p:nvGrpSpPr>
          <p:grpSpPr>
            <a:xfrm>
              <a:off x="3994687" y="1582739"/>
              <a:ext cx="1223963" cy="1160463"/>
              <a:chOff x="2957513" y="1603376"/>
              <a:chExt cx="1223963" cy="1160463"/>
            </a:xfrm>
            <a:solidFill>
              <a:schemeClr val="bg2"/>
            </a:solidFill>
          </p:grpSpPr>
          <p:sp>
            <p:nvSpPr>
              <p:cNvPr id="88" name="Freeform 21"/>
              <p:cNvSpPr>
                <a:spLocks/>
              </p:cNvSpPr>
              <p:nvPr/>
            </p:nvSpPr>
            <p:spPr bwMode="auto">
              <a:xfrm>
                <a:off x="2957513" y="1631951"/>
                <a:ext cx="1223963" cy="1131888"/>
              </a:xfrm>
              <a:custGeom>
                <a:avLst/>
                <a:gdLst>
                  <a:gd name="T0" fmla="*/ 646 w 771"/>
                  <a:gd name="T1" fmla="*/ 285 h 713"/>
                  <a:gd name="T2" fmla="*/ 702 w 771"/>
                  <a:gd name="T3" fmla="*/ 285 h 713"/>
                  <a:gd name="T4" fmla="*/ 771 w 771"/>
                  <a:gd name="T5" fmla="*/ 216 h 713"/>
                  <a:gd name="T6" fmla="*/ 771 w 771"/>
                  <a:gd name="T7" fmla="*/ 178 h 713"/>
                  <a:gd name="T8" fmla="*/ 717 w 771"/>
                  <a:gd name="T9" fmla="*/ 124 h 713"/>
                  <a:gd name="T10" fmla="*/ 669 w 771"/>
                  <a:gd name="T11" fmla="*/ 171 h 713"/>
                  <a:gd name="T12" fmla="*/ 605 w 771"/>
                  <a:gd name="T13" fmla="*/ 171 h 713"/>
                  <a:gd name="T14" fmla="*/ 523 w 771"/>
                  <a:gd name="T15" fmla="*/ 254 h 713"/>
                  <a:gd name="T16" fmla="*/ 480 w 771"/>
                  <a:gd name="T17" fmla="*/ 254 h 713"/>
                  <a:gd name="T18" fmla="*/ 430 w 771"/>
                  <a:gd name="T19" fmla="*/ 206 h 713"/>
                  <a:gd name="T20" fmla="*/ 345 w 771"/>
                  <a:gd name="T21" fmla="*/ 206 h 713"/>
                  <a:gd name="T22" fmla="*/ 345 w 771"/>
                  <a:gd name="T23" fmla="*/ 135 h 713"/>
                  <a:gd name="T24" fmla="*/ 430 w 771"/>
                  <a:gd name="T25" fmla="*/ 50 h 713"/>
                  <a:gd name="T26" fmla="*/ 430 w 771"/>
                  <a:gd name="T27" fmla="*/ 0 h 713"/>
                  <a:gd name="T28" fmla="*/ 312 w 771"/>
                  <a:gd name="T29" fmla="*/ 0 h 713"/>
                  <a:gd name="T30" fmla="*/ 312 w 771"/>
                  <a:gd name="T31" fmla="*/ 98 h 713"/>
                  <a:gd name="T32" fmla="*/ 246 w 771"/>
                  <a:gd name="T33" fmla="*/ 98 h 713"/>
                  <a:gd name="T34" fmla="*/ 246 w 771"/>
                  <a:gd name="T35" fmla="*/ 133 h 713"/>
                  <a:gd name="T36" fmla="*/ 199 w 771"/>
                  <a:gd name="T37" fmla="*/ 133 h 713"/>
                  <a:gd name="T38" fmla="*/ 199 w 771"/>
                  <a:gd name="T39" fmla="*/ 173 h 713"/>
                  <a:gd name="T40" fmla="*/ 97 w 771"/>
                  <a:gd name="T41" fmla="*/ 173 h 713"/>
                  <a:gd name="T42" fmla="*/ 97 w 771"/>
                  <a:gd name="T43" fmla="*/ 202 h 713"/>
                  <a:gd name="T44" fmla="*/ 196 w 771"/>
                  <a:gd name="T45" fmla="*/ 202 h 713"/>
                  <a:gd name="T46" fmla="*/ 262 w 771"/>
                  <a:gd name="T47" fmla="*/ 268 h 713"/>
                  <a:gd name="T48" fmla="*/ 262 w 771"/>
                  <a:gd name="T49" fmla="*/ 303 h 713"/>
                  <a:gd name="T50" fmla="*/ 225 w 771"/>
                  <a:gd name="T51" fmla="*/ 341 h 713"/>
                  <a:gd name="T52" fmla="*/ 156 w 771"/>
                  <a:gd name="T53" fmla="*/ 341 h 713"/>
                  <a:gd name="T54" fmla="*/ 121 w 771"/>
                  <a:gd name="T55" fmla="*/ 377 h 713"/>
                  <a:gd name="T56" fmla="*/ 80 w 771"/>
                  <a:gd name="T57" fmla="*/ 417 h 713"/>
                  <a:gd name="T58" fmla="*/ 57 w 771"/>
                  <a:gd name="T59" fmla="*/ 417 h 713"/>
                  <a:gd name="T60" fmla="*/ 0 w 771"/>
                  <a:gd name="T61" fmla="*/ 474 h 713"/>
                  <a:gd name="T62" fmla="*/ 71 w 771"/>
                  <a:gd name="T63" fmla="*/ 545 h 713"/>
                  <a:gd name="T64" fmla="*/ 125 w 771"/>
                  <a:gd name="T65" fmla="*/ 488 h 713"/>
                  <a:gd name="T66" fmla="*/ 175 w 771"/>
                  <a:gd name="T67" fmla="*/ 540 h 713"/>
                  <a:gd name="T68" fmla="*/ 47 w 771"/>
                  <a:gd name="T69" fmla="*/ 668 h 713"/>
                  <a:gd name="T70" fmla="*/ 92 w 771"/>
                  <a:gd name="T71" fmla="*/ 713 h 713"/>
                  <a:gd name="T72" fmla="*/ 215 w 771"/>
                  <a:gd name="T73" fmla="*/ 592 h 713"/>
                  <a:gd name="T74" fmla="*/ 196 w 771"/>
                  <a:gd name="T75" fmla="*/ 576 h 713"/>
                  <a:gd name="T76" fmla="*/ 234 w 771"/>
                  <a:gd name="T77" fmla="*/ 535 h 713"/>
                  <a:gd name="T78" fmla="*/ 279 w 771"/>
                  <a:gd name="T79" fmla="*/ 583 h 713"/>
                  <a:gd name="T80" fmla="*/ 350 w 771"/>
                  <a:gd name="T81" fmla="*/ 583 h 713"/>
                  <a:gd name="T82" fmla="*/ 388 w 771"/>
                  <a:gd name="T83" fmla="*/ 547 h 713"/>
                  <a:gd name="T84" fmla="*/ 343 w 771"/>
                  <a:gd name="T85" fmla="*/ 502 h 713"/>
                  <a:gd name="T86" fmla="*/ 343 w 771"/>
                  <a:gd name="T87" fmla="*/ 448 h 713"/>
                  <a:gd name="T88" fmla="*/ 267 w 771"/>
                  <a:gd name="T89" fmla="*/ 372 h 713"/>
                  <a:gd name="T90" fmla="*/ 300 w 771"/>
                  <a:gd name="T91" fmla="*/ 341 h 713"/>
                  <a:gd name="T92" fmla="*/ 388 w 771"/>
                  <a:gd name="T93" fmla="*/ 341 h 713"/>
                  <a:gd name="T94" fmla="*/ 440 w 771"/>
                  <a:gd name="T95" fmla="*/ 393 h 713"/>
                  <a:gd name="T96" fmla="*/ 468 w 771"/>
                  <a:gd name="T97" fmla="*/ 365 h 713"/>
                  <a:gd name="T98" fmla="*/ 504 w 771"/>
                  <a:gd name="T99" fmla="*/ 403 h 713"/>
                  <a:gd name="T100" fmla="*/ 546 w 771"/>
                  <a:gd name="T101" fmla="*/ 403 h 713"/>
                  <a:gd name="T102" fmla="*/ 546 w 771"/>
                  <a:gd name="T103" fmla="*/ 382 h 713"/>
                  <a:gd name="T104" fmla="*/ 646 w 771"/>
                  <a:gd name="T105" fmla="*/ 285 h 713"/>
                  <a:gd name="T106" fmla="*/ 646 w 771"/>
                  <a:gd name="T107" fmla="*/ 285 h 713"/>
                  <a:gd name="T108" fmla="*/ 646 w 771"/>
                  <a:gd name="T109" fmla="*/ 285 h 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71" h="713">
                    <a:moveTo>
                      <a:pt x="646" y="285"/>
                    </a:moveTo>
                    <a:lnTo>
                      <a:pt x="702" y="285"/>
                    </a:lnTo>
                    <a:lnTo>
                      <a:pt x="771" y="216"/>
                    </a:lnTo>
                    <a:lnTo>
                      <a:pt x="771" y="178"/>
                    </a:lnTo>
                    <a:lnTo>
                      <a:pt x="717" y="124"/>
                    </a:lnTo>
                    <a:lnTo>
                      <a:pt x="669" y="171"/>
                    </a:lnTo>
                    <a:lnTo>
                      <a:pt x="605" y="171"/>
                    </a:lnTo>
                    <a:lnTo>
                      <a:pt x="523" y="254"/>
                    </a:lnTo>
                    <a:lnTo>
                      <a:pt x="480" y="254"/>
                    </a:lnTo>
                    <a:lnTo>
                      <a:pt x="430" y="206"/>
                    </a:lnTo>
                    <a:lnTo>
                      <a:pt x="345" y="206"/>
                    </a:lnTo>
                    <a:lnTo>
                      <a:pt x="345" y="135"/>
                    </a:lnTo>
                    <a:lnTo>
                      <a:pt x="430" y="50"/>
                    </a:lnTo>
                    <a:lnTo>
                      <a:pt x="430" y="0"/>
                    </a:lnTo>
                    <a:lnTo>
                      <a:pt x="312" y="0"/>
                    </a:lnTo>
                    <a:lnTo>
                      <a:pt x="312" y="98"/>
                    </a:lnTo>
                    <a:lnTo>
                      <a:pt x="246" y="98"/>
                    </a:lnTo>
                    <a:lnTo>
                      <a:pt x="246" y="133"/>
                    </a:lnTo>
                    <a:lnTo>
                      <a:pt x="199" y="133"/>
                    </a:lnTo>
                    <a:lnTo>
                      <a:pt x="199" y="173"/>
                    </a:lnTo>
                    <a:lnTo>
                      <a:pt x="97" y="173"/>
                    </a:lnTo>
                    <a:lnTo>
                      <a:pt x="97" y="202"/>
                    </a:lnTo>
                    <a:lnTo>
                      <a:pt x="196" y="202"/>
                    </a:lnTo>
                    <a:lnTo>
                      <a:pt x="262" y="268"/>
                    </a:lnTo>
                    <a:lnTo>
                      <a:pt x="262" y="303"/>
                    </a:lnTo>
                    <a:lnTo>
                      <a:pt x="225" y="341"/>
                    </a:lnTo>
                    <a:lnTo>
                      <a:pt x="156" y="341"/>
                    </a:lnTo>
                    <a:lnTo>
                      <a:pt x="121" y="377"/>
                    </a:lnTo>
                    <a:lnTo>
                      <a:pt x="80" y="417"/>
                    </a:lnTo>
                    <a:lnTo>
                      <a:pt x="57" y="417"/>
                    </a:lnTo>
                    <a:lnTo>
                      <a:pt x="0" y="474"/>
                    </a:lnTo>
                    <a:lnTo>
                      <a:pt x="71" y="545"/>
                    </a:lnTo>
                    <a:lnTo>
                      <a:pt x="125" y="488"/>
                    </a:lnTo>
                    <a:lnTo>
                      <a:pt x="175" y="540"/>
                    </a:lnTo>
                    <a:lnTo>
                      <a:pt x="47" y="668"/>
                    </a:lnTo>
                    <a:lnTo>
                      <a:pt x="92" y="713"/>
                    </a:lnTo>
                    <a:lnTo>
                      <a:pt x="215" y="592"/>
                    </a:lnTo>
                    <a:lnTo>
                      <a:pt x="196" y="576"/>
                    </a:lnTo>
                    <a:lnTo>
                      <a:pt x="234" y="535"/>
                    </a:lnTo>
                    <a:lnTo>
                      <a:pt x="279" y="583"/>
                    </a:lnTo>
                    <a:lnTo>
                      <a:pt x="350" y="583"/>
                    </a:lnTo>
                    <a:lnTo>
                      <a:pt x="388" y="547"/>
                    </a:lnTo>
                    <a:lnTo>
                      <a:pt x="343" y="502"/>
                    </a:lnTo>
                    <a:lnTo>
                      <a:pt x="343" y="448"/>
                    </a:lnTo>
                    <a:lnTo>
                      <a:pt x="267" y="372"/>
                    </a:lnTo>
                    <a:lnTo>
                      <a:pt x="300" y="341"/>
                    </a:lnTo>
                    <a:lnTo>
                      <a:pt x="388" y="341"/>
                    </a:lnTo>
                    <a:lnTo>
                      <a:pt x="440" y="393"/>
                    </a:lnTo>
                    <a:lnTo>
                      <a:pt x="468" y="365"/>
                    </a:lnTo>
                    <a:lnTo>
                      <a:pt x="504" y="403"/>
                    </a:lnTo>
                    <a:lnTo>
                      <a:pt x="546" y="403"/>
                    </a:lnTo>
                    <a:lnTo>
                      <a:pt x="546" y="382"/>
                    </a:lnTo>
                    <a:lnTo>
                      <a:pt x="646" y="285"/>
                    </a:lnTo>
                    <a:lnTo>
                      <a:pt x="646" y="285"/>
                    </a:lnTo>
                    <a:lnTo>
                      <a:pt x="646" y="285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CH"/>
              </a:p>
            </p:txBody>
          </p:sp>
          <p:sp>
            <p:nvSpPr>
              <p:cNvPr id="89" name="Freeform 22"/>
              <p:cNvSpPr>
                <a:spLocks/>
              </p:cNvSpPr>
              <p:nvPr/>
            </p:nvSpPr>
            <p:spPr bwMode="auto">
              <a:xfrm>
                <a:off x="3040063" y="1752601"/>
                <a:ext cx="115888" cy="76200"/>
              </a:xfrm>
              <a:custGeom>
                <a:avLst/>
                <a:gdLst>
                  <a:gd name="T0" fmla="*/ 54 w 73"/>
                  <a:gd name="T1" fmla="*/ 48 h 48"/>
                  <a:gd name="T2" fmla="*/ 73 w 73"/>
                  <a:gd name="T3" fmla="*/ 26 h 48"/>
                  <a:gd name="T4" fmla="*/ 47 w 73"/>
                  <a:gd name="T5" fmla="*/ 0 h 48"/>
                  <a:gd name="T6" fmla="*/ 21 w 73"/>
                  <a:gd name="T7" fmla="*/ 0 h 48"/>
                  <a:gd name="T8" fmla="*/ 0 w 73"/>
                  <a:gd name="T9" fmla="*/ 22 h 48"/>
                  <a:gd name="T10" fmla="*/ 0 w 73"/>
                  <a:gd name="T11" fmla="*/ 48 h 48"/>
                  <a:gd name="T12" fmla="*/ 54 w 73"/>
                  <a:gd name="T13" fmla="*/ 48 h 48"/>
                  <a:gd name="T14" fmla="*/ 54 w 73"/>
                  <a:gd name="T15" fmla="*/ 48 h 48"/>
                  <a:gd name="T16" fmla="*/ 54 w 73"/>
                  <a:gd name="T17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" h="48">
                    <a:moveTo>
                      <a:pt x="54" y="48"/>
                    </a:moveTo>
                    <a:lnTo>
                      <a:pt x="73" y="26"/>
                    </a:lnTo>
                    <a:lnTo>
                      <a:pt x="47" y="0"/>
                    </a:lnTo>
                    <a:lnTo>
                      <a:pt x="21" y="0"/>
                    </a:lnTo>
                    <a:lnTo>
                      <a:pt x="0" y="22"/>
                    </a:lnTo>
                    <a:lnTo>
                      <a:pt x="0" y="48"/>
                    </a:lnTo>
                    <a:lnTo>
                      <a:pt x="54" y="48"/>
                    </a:lnTo>
                    <a:lnTo>
                      <a:pt x="54" y="48"/>
                    </a:lnTo>
                    <a:lnTo>
                      <a:pt x="54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CH"/>
              </a:p>
            </p:txBody>
          </p:sp>
          <p:sp>
            <p:nvSpPr>
              <p:cNvPr id="90" name="Freeform 38"/>
              <p:cNvSpPr>
                <a:spLocks/>
              </p:cNvSpPr>
              <p:nvPr/>
            </p:nvSpPr>
            <p:spPr bwMode="auto">
              <a:xfrm>
                <a:off x="3141663" y="1603376"/>
                <a:ext cx="168275" cy="115888"/>
              </a:xfrm>
              <a:custGeom>
                <a:avLst/>
                <a:gdLst>
                  <a:gd name="T0" fmla="*/ 33 w 106"/>
                  <a:gd name="T1" fmla="*/ 21 h 73"/>
                  <a:gd name="T2" fmla="*/ 47 w 106"/>
                  <a:gd name="T3" fmla="*/ 30 h 73"/>
                  <a:gd name="T4" fmla="*/ 80 w 106"/>
                  <a:gd name="T5" fmla="*/ 0 h 73"/>
                  <a:gd name="T6" fmla="*/ 106 w 106"/>
                  <a:gd name="T7" fmla="*/ 0 h 73"/>
                  <a:gd name="T8" fmla="*/ 106 w 106"/>
                  <a:gd name="T9" fmla="*/ 73 h 73"/>
                  <a:gd name="T10" fmla="*/ 19 w 106"/>
                  <a:gd name="T11" fmla="*/ 73 h 73"/>
                  <a:gd name="T12" fmla="*/ 0 w 106"/>
                  <a:gd name="T13" fmla="*/ 54 h 73"/>
                  <a:gd name="T14" fmla="*/ 33 w 106"/>
                  <a:gd name="T15" fmla="*/ 21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6" h="73">
                    <a:moveTo>
                      <a:pt x="33" y="21"/>
                    </a:moveTo>
                    <a:lnTo>
                      <a:pt x="47" y="30"/>
                    </a:lnTo>
                    <a:lnTo>
                      <a:pt x="80" y="0"/>
                    </a:lnTo>
                    <a:lnTo>
                      <a:pt x="106" y="0"/>
                    </a:lnTo>
                    <a:lnTo>
                      <a:pt x="106" y="73"/>
                    </a:lnTo>
                    <a:lnTo>
                      <a:pt x="19" y="73"/>
                    </a:lnTo>
                    <a:lnTo>
                      <a:pt x="0" y="54"/>
                    </a:lnTo>
                    <a:lnTo>
                      <a:pt x="33" y="21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CH"/>
              </a:p>
            </p:txBody>
          </p:sp>
        </p:grpSp>
      </p:grpSp>
      <p:sp>
        <p:nvSpPr>
          <p:cNvPr id="98" name="Rectangle 2"/>
          <p:cNvSpPr>
            <a:spLocks noChangeArrowheads="1"/>
          </p:cNvSpPr>
          <p:nvPr/>
        </p:nvSpPr>
        <p:spPr bwMode="auto">
          <a:xfrm>
            <a:off x="877888" y="296398"/>
            <a:ext cx="10407146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CH" altLang="de-DE" sz="2500" b="1" dirty="0" smtClean="0">
                <a:solidFill>
                  <a:srgbClr val="004E89"/>
                </a:solidFill>
              </a:rPr>
              <a:t>Le DEP : mise en œuvre régionale chapeautée au niveau national</a:t>
            </a:r>
            <a:endParaRPr lang="fr-CH" altLang="de-DE" sz="2500" b="1" dirty="0">
              <a:solidFill>
                <a:srgbClr val="004E89"/>
              </a:solidFill>
            </a:endParaRPr>
          </a:p>
        </p:txBody>
      </p:sp>
      <p:grpSp>
        <p:nvGrpSpPr>
          <p:cNvPr id="99" name="Gruppieren 166"/>
          <p:cNvGrpSpPr>
            <a:grpSpLocks/>
          </p:cNvGrpSpPr>
          <p:nvPr/>
        </p:nvGrpSpPr>
        <p:grpSpPr bwMode="auto">
          <a:xfrm>
            <a:off x="8148935" y="731564"/>
            <a:ext cx="3436750" cy="2089150"/>
            <a:chOff x="5732252" y="1123164"/>
            <a:chExt cx="3435756" cy="2088874"/>
          </a:xfrm>
        </p:grpSpPr>
        <p:sp>
          <p:nvSpPr>
            <p:cNvPr id="100" name="Ellipse 85"/>
            <p:cNvSpPr>
              <a:spLocks noChangeArrowheads="1"/>
            </p:cNvSpPr>
            <p:nvPr/>
          </p:nvSpPr>
          <p:spPr bwMode="auto">
            <a:xfrm>
              <a:off x="7147705" y="1123164"/>
              <a:ext cx="2020303" cy="2088874"/>
            </a:xfrm>
            <a:prstGeom prst="ellipse">
              <a:avLst/>
            </a:prstGeom>
            <a:solidFill>
              <a:srgbClr val="FF0000">
                <a:alpha val="63136"/>
              </a:srgbClr>
            </a:solidFill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 lIns="0" tIns="36000" rIns="0" bIns="36000" anchor="ctr" anchorCtr="1"/>
            <a:lstStyle/>
            <a:p>
              <a:pPr algn="ct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400" b="1" dirty="0" smtClean="0">
                  <a:solidFill>
                    <a:srgbClr val="004E89"/>
                  </a:solidFill>
                  <a:cs typeface="Arial" panose="020B0604020202020204" pitchFamily="34" charset="0"/>
                </a:rPr>
                <a:t>Loi </a:t>
              </a:r>
              <a:r>
                <a:rPr lang="fr-FR" sz="1400" b="1" dirty="0">
                  <a:solidFill>
                    <a:srgbClr val="004E89"/>
                  </a:solidFill>
                  <a:cs typeface="Arial" panose="020B0604020202020204" pitchFamily="34" charset="0"/>
                </a:rPr>
                <a:t>fédérale sur le dossier électronique du </a:t>
              </a:r>
              <a:r>
                <a:rPr lang="fr-FR" sz="1400" b="1" dirty="0" smtClean="0">
                  <a:solidFill>
                    <a:srgbClr val="004E89"/>
                  </a:solidFill>
                  <a:cs typeface="Arial" panose="020B0604020202020204" pitchFamily="34" charset="0"/>
                </a:rPr>
                <a:t>patient </a:t>
              </a:r>
              <a:r>
                <a:rPr lang="fr-CH" sz="1400" b="1" dirty="0" smtClean="0">
                  <a:solidFill>
                    <a:srgbClr val="004E89"/>
                  </a:solidFill>
                  <a:cs typeface="Arial" panose="020B0604020202020204" pitchFamily="34" charset="0"/>
                </a:rPr>
                <a:t>(LDEP)</a:t>
              </a:r>
              <a:endParaRPr lang="de-CH" sz="1400" b="1" dirty="0">
                <a:solidFill>
                  <a:srgbClr val="004E8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1" name="Line 68"/>
            <p:cNvSpPr>
              <a:spLocks noChangeShapeType="1"/>
            </p:cNvSpPr>
            <p:nvPr/>
          </p:nvSpPr>
          <p:spPr bwMode="auto">
            <a:xfrm flipH="1">
              <a:off x="5732252" y="2774016"/>
              <a:ext cx="1314562" cy="48713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eaVert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CH" smtClean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2" name="Pfeil nach links und rechts 45"/>
            <p:cNvSpPr>
              <a:spLocks noChangeArrowheads="1"/>
            </p:cNvSpPr>
            <p:nvPr/>
          </p:nvSpPr>
          <p:spPr bwMode="auto">
            <a:xfrm rot="19579828">
              <a:off x="6987911" y="2544631"/>
              <a:ext cx="387104" cy="258705"/>
            </a:xfrm>
            <a:prstGeom prst="leftRightArrow">
              <a:avLst>
                <a:gd name="adj1" fmla="val 50000"/>
                <a:gd name="adj2" fmla="val 62006"/>
              </a:avLst>
            </a:prstGeom>
            <a:solidFill>
              <a:srgbClr val="FF5050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de-CH" smtClea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03" name="Gruppieren 151"/>
          <p:cNvGrpSpPr>
            <a:grpSpLocks/>
          </p:cNvGrpSpPr>
          <p:nvPr/>
        </p:nvGrpSpPr>
        <p:grpSpPr bwMode="auto">
          <a:xfrm>
            <a:off x="2840482" y="1537071"/>
            <a:ext cx="5443537" cy="3554412"/>
            <a:chOff x="1763688" y="1988840"/>
            <a:chExt cx="5443561" cy="3555440"/>
          </a:xfrm>
        </p:grpSpPr>
        <p:sp>
          <p:nvSpPr>
            <p:cNvPr id="104" name="Line 68"/>
            <p:cNvSpPr>
              <a:spLocks noChangeShapeType="1"/>
            </p:cNvSpPr>
            <p:nvPr/>
          </p:nvSpPr>
          <p:spPr bwMode="auto">
            <a:xfrm>
              <a:off x="6084275" y="2493943"/>
              <a:ext cx="1008232" cy="503716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eaVert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CH" smtClean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5" name="Line 65"/>
            <p:cNvSpPr>
              <a:spLocks noChangeShapeType="1"/>
            </p:cNvSpPr>
            <p:nvPr/>
          </p:nvSpPr>
          <p:spPr bwMode="auto">
            <a:xfrm flipV="1">
              <a:off x="5724193" y="2493941"/>
              <a:ext cx="432100" cy="244662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eaVert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CH" smtClean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6" name="Line 66"/>
            <p:cNvSpPr>
              <a:spLocks noChangeShapeType="1"/>
            </p:cNvSpPr>
            <p:nvPr/>
          </p:nvSpPr>
          <p:spPr bwMode="auto">
            <a:xfrm flipV="1">
              <a:off x="3347864" y="4508458"/>
              <a:ext cx="1295904" cy="79275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eaVert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CH" smtClean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7" name="Line 67"/>
            <p:cNvSpPr>
              <a:spLocks noChangeShapeType="1"/>
            </p:cNvSpPr>
            <p:nvPr/>
          </p:nvSpPr>
          <p:spPr bwMode="auto">
            <a:xfrm>
              <a:off x="2411760" y="4220408"/>
              <a:ext cx="2232248" cy="216704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eaVert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CH" smtClean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8" name="Line 69"/>
            <p:cNvSpPr>
              <a:spLocks noChangeShapeType="1"/>
            </p:cNvSpPr>
            <p:nvPr/>
          </p:nvSpPr>
          <p:spPr bwMode="auto">
            <a:xfrm flipH="1" flipV="1">
              <a:off x="4643766" y="4508458"/>
              <a:ext cx="1080425" cy="360144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eaVert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CH" smtClean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9" name="Line 67"/>
            <p:cNvSpPr>
              <a:spLocks noChangeShapeType="1"/>
            </p:cNvSpPr>
            <p:nvPr/>
          </p:nvSpPr>
          <p:spPr bwMode="auto">
            <a:xfrm flipH="1">
              <a:off x="2699792" y="2276872"/>
              <a:ext cx="144016" cy="648072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eaVert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CH" smtClean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0" name="Line 67"/>
            <p:cNvSpPr>
              <a:spLocks noChangeShapeType="1"/>
            </p:cNvSpPr>
            <p:nvPr/>
          </p:nvSpPr>
          <p:spPr bwMode="auto">
            <a:xfrm>
              <a:off x="2051721" y="5229198"/>
              <a:ext cx="1296144" cy="72009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eaVert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CH" smtClean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1" name="Line 67"/>
            <p:cNvSpPr>
              <a:spLocks noChangeShapeType="1"/>
            </p:cNvSpPr>
            <p:nvPr/>
          </p:nvSpPr>
          <p:spPr bwMode="auto">
            <a:xfrm flipV="1">
              <a:off x="2699792" y="2636912"/>
              <a:ext cx="1512168" cy="288032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eaVert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CH" smtClean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2" name="Pfeil nach links und rechts 45"/>
            <p:cNvSpPr>
              <a:spLocks noChangeArrowheads="1"/>
            </p:cNvSpPr>
            <p:nvPr/>
          </p:nvSpPr>
          <p:spPr bwMode="auto">
            <a:xfrm rot="-5400000">
              <a:off x="4435587" y="4212818"/>
              <a:ext cx="387088" cy="258775"/>
            </a:xfrm>
            <a:prstGeom prst="leftRightArrow">
              <a:avLst>
                <a:gd name="adj1" fmla="val 50000"/>
                <a:gd name="adj2" fmla="val 62002"/>
              </a:avLst>
            </a:prstGeom>
            <a:solidFill>
              <a:srgbClr val="FF5050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de-CH" smtClea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3" name="Pfeil nach links und rechts 45"/>
            <p:cNvSpPr>
              <a:spLocks noChangeArrowheads="1"/>
            </p:cNvSpPr>
            <p:nvPr/>
          </p:nvSpPr>
          <p:spPr bwMode="auto">
            <a:xfrm rot="-5400000">
              <a:off x="5516003" y="4788840"/>
              <a:ext cx="387088" cy="258775"/>
            </a:xfrm>
            <a:prstGeom prst="leftRightArrow">
              <a:avLst>
                <a:gd name="adj1" fmla="val 50000"/>
                <a:gd name="adj2" fmla="val 62002"/>
              </a:avLst>
            </a:prstGeom>
            <a:solidFill>
              <a:srgbClr val="FF5050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de-CH" smtClea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4" name="Pfeil nach links und rechts 45"/>
            <p:cNvSpPr>
              <a:spLocks noChangeArrowheads="1"/>
            </p:cNvSpPr>
            <p:nvPr/>
          </p:nvSpPr>
          <p:spPr bwMode="auto">
            <a:xfrm rot="-5400000">
              <a:off x="3139692" y="5221348"/>
              <a:ext cx="387088" cy="258775"/>
            </a:xfrm>
            <a:prstGeom prst="leftRightArrow">
              <a:avLst>
                <a:gd name="adj1" fmla="val 50000"/>
                <a:gd name="adj2" fmla="val 62002"/>
              </a:avLst>
            </a:prstGeom>
            <a:solidFill>
              <a:srgbClr val="FF5050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de-CH" smtClea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5" name="Pfeil nach links und rechts 45"/>
            <p:cNvSpPr>
              <a:spLocks noChangeArrowheads="1"/>
            </p:cNvSpPr>
            <p:nvPr/>
          </p:nvSpPr>
          <p:spPr bwMode="auto">
            <a:xfrm>
              <a:off x="1763688" y="5085184"/>
              <a:ext cx="387371" cy="258587"/>
            </a:xfrm>
            <a:prstGeom prst="leftRightArrow">
              <a:avLst>
                <a:gd name="adj1" fmla="val 50000"/>
                <a:gd name="adj2" fmla="val 62009"/>
              </a:avLst>
            </a:prstGeom>
            <a:solidFill>
              <a:srgbClr val="FF5050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de-CH" smtClea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6" name="Pfeil nach links und rechts 45"/>
            <p:cNvSpPr>
              <a:spLocks noChangeArrowheads="1"/>
            </p:cNvSpPr>
            <p:nvPr/>
          </p:nvSpPr>
          <p:spPr bwMode="auto">
            <a:xfrm>
              <a:off x="2123728" y="4077072"/>
              <a:ext cx="387371" cy="258587"/>
            </a:xfrm>
            <a:prstGeom prst="leftRightArrow">
              <a:avLst>
                <a:gd name="adj1" fmla="val 50000"/>
                <a:gd name="adj2" fmla="val 62009"/>
              </a:avLst>
            </a:prstGeom>
            <a:solidFill>
              <a:srgbClr val="FF5050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de-CH" smtClea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7" name="Pfeil nach links und rechts 45"/>
            <p:cNvSpPr>
              <a:spLocks noChangeArrowheads="1"/>
            </p:cNvSpPr>
            <p:nvPr/>
          </p:nvSpPr>
          <p:spPr bwMode="auto">
            <a:xfrm rot="-5400000">
              <a:off x="5948103" y="2342220"/>
              <a:ext cx="387088" cy="258775"/>
            </a:xfrm>
            <a:prstGeom prst="leftRightArrow">
              <a:avLst>
                <a:gd name="adj1" fmla="val 50000"/>
                <a:gd name="adj2" fmla="val 62002"/>
              </a:avLst>
            </a:prstGeom>
            <a:solidFill>
              <a:srgbClr val="FF5050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de-CH" smtClea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8" name="Pfeil nach links und rechts 45"/>
            <p:cNvSpPr>
              <a:spLocks noChangeArrowheads="1"/>
            </p:cNvSpPr>
            <p:nvPr/>
          </p:nvSpPr>
          <p:spPr bwMode="auto">
            <a:xfrm>
              <a:off x="2411760" y="2780928"/>
              <a:ext cx="387371" cy="258587"/>
            </a:xfrm>
            <a:prstGeom prst="leftRightArrow">
              <a:avLst>
                <a:gd name="adj1" fmla="val 50000"/>
                <a:gd name="adj2" fmla="val 62009"/>
              </a:avLst>
            </a:prstGeom>
            <a:solidFill>
              <a:srgbClr val="FF5050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de-CH" smtClea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9" name="Pfeil nach links und rechts 45"/>
            <p:cNvSpPr>
              <a:spLocks noChangeArrowheads="1"/>
            </p:cNvSpPr>
            <p:nvPr/>
          </p:nvSpPr>
          <p:spPr bwMode="auto">
            <a:xfrm rot="-5400000">
              <a:off x="2635636" y="2052996"/>
              <a:ext cx="387088" cy="258775"/>
            </a:xfrm>
            <a:prstGeom prst="leftRightArrow">
              <a:avLst>
                <a:gd name="adj1" fmla="val 50000"/>
                <a:gd name="adj2" fmla="val 62002"/>
              </a:avLst>
            </a:prstGeom>
            <a:solidFill>
              <a:srgbClr val="FF5050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de-CH" smtClea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0" name="Line 67"/>
            <p:cNvSpPr>
              <a:spLocks noChangeShapeType="1"/>
            </p:cNvSpPr>
            <p:nvPr/>
          </p:nvSpPr>
          <p:spPr bwMode="auto">
            <a:xfrm flipV="1">
              <a:off x="2411760" y="2564904"/>
              <a:ext cx="1872208" cy="1656184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eaVert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CH" smtClean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1" name="Pfeil nach links und rechts 45"/>
            <p:cNvSpPr>
              <a:spLocks noChangeArrowheads="1"/>
            </p:cNvSpPr>
            <p:nvPr/>
          </p:nvSpPr>
          <p:spPr bwMode="auto">
            <a:xfrm rot="-5400000">
              <a:off x="4075796" y="2413036"/>
              <a:ext cx="387088" cy="258775"/>
            </a:xfrm>
            <a:prstGeom prst="leftRightArrow">
              <a:avLst>
                <a:gd name="adj1" fmla="val 50000"/>
                <a:gd name="adj2" fmla="val 62002"/>
              </a:avLst>
            </a:prstGeom>
            <a:solidFill>
              <a:srgbClr val="FF5050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de-CH" smtClea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2" name="Pfeil nach links und rechts 45"/>
            <p:cNvSpPr>
              <a:spLocks noChangeArrowheads="1"/>
            </p:cNvSpPr>
            <p:nvPr/>
          </p:nvSpPr>
          <p:spPr bwMode="auto">
            <a:xfrm rot="-5400000">
              <a:off x="6884318" y="2917895"/>
              <a:ext cx="387088" cy="258775"/>
            </a:xfrm>
            <a:prstGeom prst="leftRightArrow">
              <a:avLst>
                <a:gd name="adj1" fmla="val 50000"/>
                <a:gd name="adj2" fmla="val 62002"/>
              </a:avLst>
            </a:prstGeom>
            <a:solidFill>
              <a:srgbClr val="FF5050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de-CH" smtClea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134" name="Grafik 1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058" y="4109339"/>
            <a:ext cx="1340404" cy="1340404"/>
          </a:xfrm>
          <a:prstGeom prst="rect">
            <a:avLst/>
          </a:prstGeom>
        </p:spPr>
      </p:pic>
      <p:pic>
        <p:nvPicPr>
          <p:cNvPr id="135" name="Grafik 1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329" y="1838313"/>
            <a:ext cx="1340404" cy="1340404"/>
          </a:xfrm>
          <a:prstGeom prst="rect">
            <a:avLst/>
          </a:prstGeom>
        </p:spPr>
      </p:pic>
      <p:pic>
        <p:nvPicPr>
          <p:cNvPr id="136" name="Grafik 1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284" y="478026"/>
            <a:ext cx="1340404" cy="1340404"/>
          </a:xfrm>
          <a:prstGeom prst="rect">
            <a:avLst/>
          </a:prstGeom>
        </p:spPr>
      </p:pic>
      <p:pic>
        <p:nvPicPr>
          <p:cNvPr id="137" name="Grafik 1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230" y="736124"/>
            <a:ext cx="1340404" cy="1340404"/>
          </a:xfrm>
          <a:prstGeom prst="rect">
            <a:avLst/>
          </a:prstGeom>
        </p:spPr>
      </p:pic>
      <p:pic>
        <p:nvPicPr>
          <p:cNvPr id="138" name="Grafik 1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287" y="3114335"/>
            <a:ext cx="1340404" cy="1340404"/>
          </a:xfrm>
          <a:prstGeom prst="rect">
            <a:avLst/>
          </a:prstGeom>
        </p:spPr>
      </p:pic>
      <p:pic>
        <p:nvPicPr>
          <p:cNvPr id="139" name="Grafik 1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589" y="4776492"/>
            <a:ext cx="1340404" cy="1340404"/>
          </a:xfrm>
          <a:prstGeom prst="rect">
            <a:avLst/>
          </a:prstGeom>
        </p:spPr>
      </p:pic>
      <p:pic>
        <p:nvPicPr>
          <p:cNvPr id="140" name="Grafik 1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419" y="2637810"/>
            <a:ext cx="1340404" cy="1340404"/>
          </a:xfrm>
          <a:prstGeom prst="rect">
            <a:avLst/>
          </a:prstGeom>
        </p:spPr>
      </p:pic>
      <p:pic>
        <p:nvPicPr>
          <p:cNvPr id="141" name="Grafik 1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718" y="2488899"/>
            <a:ext cx="1340404" cy="1340404"/>
          </a:xfrm>
          <a:prstGeom prst="rect">
            <a:avLst/>
          </a:prstGeom>
        </p:spPr>
      </p:pic>
      <p:pic>
        <p:nvPicPr>
          <p:cNvPr id="142" name="Grafik 1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153" y="4387548"/>
            <a:ext cx="1340404" cy="1340404"/>
          </a:xfrm>
          <a:prstGeom prst="rect">
            <a:avLst/>
          </a:prstGeom>
        </p:spPr>
      </p:pic>
      <p:pic>
        <p:nvPicPr>
          <p:cNvPr id="143" name="Grafik 1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870" y="776033"/>
            <a:ext cx="1340404" cy="1340404"/>
          </a:xfrm>
          <a:prstGeom prst="rect">
            <a:avLst/>
          </a:prstGeom>
        </p:spPr>
      </p:pic>
      <p:sp>
        <p:nvSpPr>
          <p:cNvPr id="132" name="Rechteckige Legende 131"/>
          <p:cNvSpPr/>
          <p:nvPr/>
        </p:nvSpPr>
        <p:spPr bwMode="auto">
          <a:xfrm>
            <a:off x="715616" y="5010506"/>
            <a:ext cx="5724613" cy="985442"/>
          </a:xfrm>
          <a:prstGeom prst="wedgeRectCallout">
            <a:avLst>
              <a:gd name="adj1" fmla="val 27321"/>
              <a:gd name="adj2" fmla="val -222564"/>
            </a:avLst>
          </a:prstGeom>
          <a:solidFill>
            <a:srgbClr val="C8E5F5"/>
          </a:solidFill>
          <a:ln w="9525">
            <a:solidFill>
              <a:srgbClr val="202492"/>
            </a:solidFill>
            <a:miter lim="800000"/>
            <a:headEnd/>
            <a:tailEnd/>
          </a:ln>
        </p:spPr>
        <p:txBody>
          <a:bodyPr wrap="none" anchor="ctr" anchorCtr="0"/>
          <a:lstStyle/>
          <a:p>
            <a:pPr lvl="2"/>
            <a:r>
              <a:rPr lang="fr-FR" b="1" dirty="0">
                <a:solidFill>
                  <a:srgbClr val="004E89"/>
                </a:solidFill>
              </a:rPr>
              <a:t>Seules les communautés certifiées font </a:t>
            </a:r>
            <a:endParaRPr lang="fr-FR" b="1" dirty="0" smtClean="0">
              <a:solidFill>
                <a:srgbClr val="004E89"/>
              </a:solidFill>
            </a:endParaRPr>
          </a:p>
          <a:p>
            <a:pPr lvl="2"/>
            <a:r>
              <a:rPr lang="fr-FR" b="1" dirty="0" smtClean="0">
                <a:solidFill>
                  <a:srgbClr val="004E89"/>
                </a:solidFill>
              </a:rPr>
              <a:t>partie </a:t>
            </a:r>
            <a:r>
              <a:rPr lang="fr-FR" b="1" dirty="0">
                <a:solidFill>
                  <a:srgbClr val="004E89"/>
                </a:solidFill>
              </a:rPr>
              <a:t>de l’« espace de confiance du DEP »</a:t>
            </a:r>
            <a:endParaRPr lang="fr-CH" b="1" dirty="0">
              <a:solidFill>
                <a:srgbClr val="004E89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198" y="4848481"/>
            <a:ext cx="1321346" cy="1321346"/>
          </a:xfrm>
          <a:prstGeom prst="rect">
            <a:avLst/>
          </a:prstGeom>
        </p:spPr>
      </p:pic>
      <p:sp>
        <p:nvSpPr>
          <p:cNvPr id="131" name="Rechteckige Legende 130"/>
          <p:cNvSpPr/>
          <p:nvPr/>
        </p:nvSpPr>
        <p:spPr bwMode="auto">
          <a:xfrm>
            <a:off x="6985594" y="5008562"/>
            <a:ext cx="5078035" cy="978631"/>
          </a:xfrm>
          <a:prstGeom prst="wedgeRectCallout">
            <a:avLst>
              <a:gd name="adj1" fmla="val -82924"/>
              <a:gd name="adj2" fmla="val -209517"/>
            </a:avLst>
          </a:prstGeom>
          <a:solidFill>
            <a:srgbClr val="C8E5F5"/>
          </a:solidFill>
          <a:ln w="9525">
            <a:solidFill>
              <a:srgbClr val="202492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fr-FR" b="1" dirty="0">
                <a:solidFill>
                  <a:srgbClr val="004E89"/>
                </a:solidFill>
              </a:rPr>
              <a:t>« Communauté » : unité organisationnelle de </a:t>
            </a:r>
            <a:endParaRPr lang="fr-FR" b="1" dirty="0" smtClean="0">
              <a:solidFill>
                <a:srgbClr val="004E89"/>
              </a:solidFill>
            </a:endParaRPr>
          </a:p>
          <a:p>
            <a:r>
              <a:rPr lang="fr-FR" b="1" dirty="0" smtClean="0">
                <a:solidFill>
                  <a:srgbClr val="004E89"/>
                </a:solidFill>
              </a:rPr>
              <a:t>professionnels </a:t>
            </a:r>
            <a:r>
              <a:rPr lang="fr-FR" b="1" dirty="0">
                <a:solidFill>
                  <a:srgbClr val="004E89"/>
                </a:solidFill>
              </a:rPr>
              <a:t>de la santé et de leurs </a:t>
            </a:r>
            <a:endParaRPr lang="fr-FR" b="1" dirty="0" smtClean="0">
              <a:solidFill>
                <a:srgbClr val="004E89"/>
              </a:solidFill>
            </a:endParaRPr>
          </a:p>
          <a:p>
            <a:r>
              <a:rPr lang="fr-FR" b="1" dirty="0" smtClean="0">
                <a:solidFill>
                  <a:srgbClr val="004E89"/>
                </a:solidFill>
              </a:rPr>
              <a:t>institutions</a:t>
            </a:r>
            <a:endParaRPr lang="de-CH" b="1" dirty="0">
              <a:solidFill>
                <a:srgbClr val="004E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08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3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1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  <p:bldP spid="1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ruppieren 167"/>
          <p:cNvGrpSpPr/>
          <p:nvPr/>
        </p:nvGrpSpPr>
        <p:grpSpPr>
          <a:xfrm>
            <a:off x="1500068" y="1327107"/>
            <a:ext cx="7595333" cy="4783299"/>
            <a:chOff x="1365787" y="736601"/>
            <a:chExt cx="8489950" cy="5346700"/>
          </a:xfrm>
        </p:grpSpPr>
        <p:sp>
          <p:nvSpPr>
            <p:cNvPr id="169" name="Freihandform 168"/>
            <p:cNvSpPr/>
            <p:nvPr/>
          </p:nvSpPr>
          <p:spPr>
            <a:xfrm>
              <a:off x="7933811" y="2220287"/>
              <a:ext cx="177084" cy="524814"/>
            </a:xfrm>
            <a:custGeom>
              <a:avLst/>
              <a:gdLst>
                <a:gd name="connsiteX0" fmla="*/ 0 w 177084"/>
                <a:gd name="connsiteY0" fmla="*/ 457200 h 524814"/>
                <a:gd name="connsiteX1" fmla="*/ 0 w 177084"/>
                <a:gd name="connsiteY1" fmla="*/ 0 h 524814"/>
                <a:gd name="connsiteX2" fmla="*/ 177084 w 177084"/>
                <a:gd name="connsiteY2" fmla="*/ 177084 h 524814"/>
                <a:gd name="connsiteX3" fmla="*/ 177084 w 177084"/>
                <a:gd name="connsiteY3" fmla="*/ 524814 h 524814"/>
                <a:gd name="connsiteX4" fmla="*/ 61174 w 177084"/>
                <a:gd name="connsiteY4" fmla="*/ 524814 h 524814"/>
                <a:gd name="connsiteX5" fmla="*/ 0 w 177084"/>
                <a:gd name="connsiteY5" fmla="*/ 457200 h 524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7084" h="524814">
                  <a:moveTo>
                    <a:pt x="0" y="457200"/>
                  </a:moveTo>
                  <a:lnTo>
                    <a:pt x="0" y="0"/>
                  </a:lnTo>
                  <a:lnTo>
                    <a:pt x="177084" y="177084"/>
                  </a:lnTo>
                  <a:lnTo>
                    <a:pt x="177084" y="524814"/>
                  </a:lnTo>
                  <a:lnTo>
                    <a:pt x="61174" y="524814"/>
                  </a:lnTo>
                  <a:lnTo>
                    <a:pt x="0" y="45720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70" name="Freeform 6"/>
            <p:cNvSpPr>
              <a:spLocks/>
            </p:cNvSpPr>
            <p:nvPr/>
          </p:nvSpPr>
          <p:spPr bwMode="auto">
            <a:xfrm>
              <a:off x="5928262" y="2314576"/>
              <a:ext cx="514350" cy="409575"/>
            </a:xfrm>
            <a:custGeom>
              <a:avLst/>
              <a:gdLst>
                <a:gd name="T0" fmla="*/ 100806250 w 324"/>
                <a:gd name="T1" fmla="*/ 514111875 h 258"/>
                <a:gd name="T2" fmla="*/ 148690013 w 324"/>
                <a:gd name="T3" fmla="*/ 561995638 h 258"/>
                <a:gd name="T4" fmla="*/ 466229700 w 324"/>
                <a:gd name="T5" fmla="*/ 561995638 h 258"/>
                <a:gd name="T6" fmla="*/ 554434375 w 324"/>
                <a:gd name="T7" fmla="*/ 650200313 h 258"/>
                <a:gd name="T8" fmla="*/ 816530625 w 324"/>
                <a:gd name="T9" fmla="*/ 383063750 h 258"/>
                <a:gd name="T10" fmla="*/ 816530625 w 324"/>
                <a:gd name="T11" fmla="*/ 269657513 h 258"/>
                <a:gd name="T12" fmla="*/ 803930638 w 324"/>
                <a:gd name="T13" fmla="*/ 274697825 h 258"/>
                <a:gd name="T14" fmla="*/ 536794075 w 324"/>
                <a:gd name="T15" fmla="*/ 0 h 258"/>
                <a:gd name="T16" fmla="*/ 0 w 324"/>
                <a:gd name="T17" fmla="*/ 0 h 258"/>
                <a:gd name="T18" fmla="*/ 0 w 324"/>
                <a:gd name="T19" fmla="*/ 410786263 h 258"/>
                <a:gd name="T20" fmla="*/ 100806250 w 324"/>
                <a:gd name="T21" fmla="*/ 514111875 h 258"/>
                <a:gd name="T22" fmla="*/ 100806250 w 324"/>
                <a:gd name="T23" fmla="*/ 514111875 h 258"/>
                <a:gd name="T24" fmla="*/ 100806250 w 324"/>
                <a:gd name="T25" fmla="*/ 514111875 h 2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24" h="258">
                  <a:moveTo>
                    <a:pt x="40" y="204"/>
                  </a:moveTo>
                  <a:lnTo>
                    <a:pt x="59" y="223"/>
                  </a:lnTo>
                  <a:lnTo>
                    <a:pt x="185" y="223"/>
                  </a:lnTo>
                  <a:lnTo>
                    <a:pt x="220" y="258"/>
                  </a:lnTo>
                  <a:lnTo>
                    <a:pt x="324" y="152"/>
                  </a:lnTo>
                  <a:lnTo>
                    <a:pt x="324" y="107"/>
                  </a:lnTo>
                  <a:lnTo>
                    <a:pt x="319" y="109"/>
                  </a:lnTo>
                  <a:lnTo>
                    <a:pt x="213" y="0"/>
                  </a:lnTo>
                  <a:lnTo>
                    <a:pt x="0" y="0"/>
                  </a:lnTo>
                  <a:lnTo>
                    <a:pt x="0" y="163"/>
                  </a:lnTo>
                  <a:lnTo>
                    <a:pt x="40" y="20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171" name="Freeform 7"/>
            <p:cNvSpPr>
              <a:spLocks/>
            </p:cNvSpPr>
            <p:nvPr/>
          </p:nvSpPr>
          <p:spPr bwMode="auto">
            <a:xfrm>
              <a:off x="1365787" y="4794251"/>
              <a:ext cx="679450" cy="398462"/>
            </a:xfrm>
            <a:custGeom>
              <a:avLst/>
              <a:gdLst>
                <a:gd name="T0" fmla="*/ 405745950 w 428"/>
                <a:gd name="T1" fmla="*/ 47883702 h 251"/>
                <a:gd name="T2" fmla="*/ 488910313 w 428"/>
                <a:gd name="T3" fmla="*/ 239415337 h 251"/>
                <a:gd name="T4" fmla="*/ 234375325 w 428"/>
                <a:gd name="T5" fmla="*/ 239415337 h 251"/>
                <a:gd name="T6" fmla="*/ 0 w 428"/>
                <a:gd name="T7" fmla="*/ 461188809 h 251"/>
                <a:gd name="T8" fmla="*/ 0 w 428"/>
                <a:gd name="T9" fmla="*/ 632559219 h 251"/>
                <a:gd name="T10" fmla="*/ 667842200 w 428"/>
                <a:gd name="T11" fmla="*/ 627518913 h 251"/>
                <a:gd name="T12" fmla="*/ 1078626875 w 428"/>
                <a:gd name="T13" fmla="*/ 221773472 h 251"/>
                <a:gd name="T14" fmla="*/ 1003022188 w 428"/>
                <a:gd name="T15" fmla="*/ 138609214 h 251"/>
                <a:gd name="T16" fmla="*/ 924898138 w 428"/>
                <a:gd name="T17" fmla="*/ 221773472 h 251"/>
                <a:gd name="T18" fmla="*/ 864414388 w 428"/>
                <a:gd name="T19" fmla="*/ 138609214 h 251"/>
                <a:gd name="T20" fmla="*/ 871974063 w 428"/>
                <a:gd name="T21" fmla="*/ 0 h 251"/>
                <a:gd name="T22" fmla="*/ 453628125 w 428"/>
                <a:gd name="T23" fmla="*/ 0 h 251"/>
                <a:gd name="T24" fmla="*/ 405745950 w 428"/>
                <a:gd name="T25" fmla="*/ 47883702 h 251"/>
                <a:gd name="T26" fmla="*/ 405745950 w 428"/>
                <a:gd name="T27" fmla="*/ 47883702 h 251"/>
                <a:gd name="T28" fmla="*/ 405745950 w 428"/>
                <a:gd name="T29" fmla="*/ 47883702 h 25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28" h="251">
                  <a:moveTo>
                    <a:pt x="161" y="19"/>
                  </a:moveTo>
                  <a:lnTo>
                    <a:pt x="194" y="95"/>
                  </a:lnTo>
                  <a:lnTo>
                    <a:pt x="93" y="9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265" y="249"/>
                  </a:lnTo>
                  <a:lnTo>
                    <a:pt x="428" y="88"/>
                  </a:lnTo>
                  <a:lnTo>
                    <a:pt x="398" y="55"/>
                  </a:lnTo>
                  <a:lnTo>
                    <a:pt x="367" y="88"/>
                  </a:lnTo>
                  <a:lnTo>
                    <a:pt x="343" y="55"/>
                  </a:lnTo>
                  <a:lnTo>
                    <a:pt x="346" y="0"/>
                  </a:lnTo>
                  <a:lnTo>
                    <a:pt x="180" y="0"/>
                  </a:lnTo>
                  <a:lnTo>
                    <a:pt x="161" y="19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172" name="Freeform 8"/>
            <p:cNvSpPr>
              <a:spLocks/>
            </p:cNvSpPr>
            <p:nvPr/>
          </p:nvSpPr>
          <p:spPr bwMode="auto">
            <a:xfrm>
              <a:off x="6844249" y="2443163"/>
              <a:ext cx="642938" cy="946150"/>
            </a:xfrm>
            <a:custGeom>
              <a:avLst/>
              <a:gdLst>
                <a:gd name="T0" fmla="*/ 869455376 w 405"/>
                <a:gd name="T1" fmla="*/ 546874700 h 596"/>
                <a:gd name="T2" fmla="*/ 733366833 w 405"/>
                <a:gd name="T3" fmla="*/ 546874700 h 596"/>
                <a:gd name="T4" fmla="*/ 851813475 w 405"/>
                <a:gd name="T5" fmla="*/ 428426563 h 596"/>
                <a:gd name="T6" fmla="*/ 851813475 w 405"/>
                <a:gd name="T7" fmla="*/ 178931888 h 596"/>
                <a:gd name="T8" fmla="*/ 519152591 w 405"/>
                <a:gd name="T9" fmla="*/ 178931888 h 596"/>
                <a:gd name="T10" fmla="*/ 327620567 w 405"/>
                <a:gd name="T11" fmla="*/ 0 h 596"/>
                <a:gd name="T12" fmla="*/ 204133609 w 405"/>
                <a:gd name="T13" fmla="*/ 123488450 h 596"/>
                <a:gd name="T14" fmla="*/ 204133609 w 405"/>
                <a:gd name="T15" fmla="*/ 471270013 h 596"/>
                <a:gd name="T16" fmla="*/ 30241899 w 405"/>
                <a:gd name="T17" fmla="*/ 642640638 h 596"/>
                <a:gd name="T18" fmla="*/ 257056137 w 405"/>
                <a:gd name="T19" fmla="*/ 864414388 h 596"/>
                <a:gd name="T20" fmla="*/ 257056137 w 405"/>
                <a:gd name="T21" fmla="*/ 1035785013 h 596"/>
                <a:gd name="T22" fmla="*/ 166330442 w 405"/>
                <a:gd name="T23" fmla="*/ 1035785013 h 596"/>
                <a:gd name="T24" fmla="*/ 166330442 w 405"/>
                <a:gd name="T25" fmla="*/ 1287800638 h 596"/>
                <a:gd name="T26" fmla="*/ 0 w 405"/>
                <a:gd name="T27" fmla="*/ 1449090638 h 596"/>
                <a:gd name="T28" fmla="*/ 0 w 405"/>
                <a:gd name="T29" fmla="*/ 1502013125 h 596"/>
                <a:gd name="T30" fmla="*/ 488910693 w 405"/>
                <a:gd name="T31" fmla="*/ 1502013125 h 596"/>
                <a:gd name="T32" fmla="*/ 488910693 w 405"/>
                <a:gd name="T33" fmla="*/ 1275199063 h 596"/>
                <a:gd name="T34" fmla="*/ 607358922 w 405"/>
                <a:gd name="T35" fmla="*/ 1275199063 h 596"/>
                <a:gd name="T36" fmla="*/ 662802403 w 405"/>
                <a:gd name="T37" fmla="*/ 1335682813 h 596"/>
                <a:gd name="T38" fmla="*/ 763608731 w 405"/>
                <a:gd name="T39" fmla="*/ 1234876563 h 596"/>
                <a:gd name="T40" fmla="*/ 960181072 w 405"/>
                <a:gd name="T41" fmla="*/ 1234876563 h 596"/>
                <a:gd name="T42" fmla="*/ 1020664869 w 405"/>
                <a:gd name="T43" fmla="*/ 1174392813 h 596"/>
                <a:gd name="T44" fmla="*/ 1020664869 w 405"/>
                <a:gd name="T45" fmla="*/ 690522813 h 596"/>
                <a:gd name="T46" fmla="*/ 869455376 w 405"/>
                <a:gd name="T47" fmla="*/ 546874700 h 596"/>
                <a:gd name="T48" fmla="*/ 869455376 w 405"/>
                <a:gd name="T49" fmla="*/ 546874700 h 596"/>
                <a:gd name="T50" fmla="*/ 869455376 w 405"/>
                <a:gd name="T51" fmla="*/ 546874700 h 59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405" h="596">
                  <a:moveTo>
                    <a:pt x="345" y="217"/>
                  </a:moveTo>
                  <a:lnTo>
                    <a:pt x="291" y="217"/>
                  </a:lnTo>
                  <a:lnTo>
                    <a:pt x="338" y="170"/>
                  </a:lnTo>
                  <a:lnTo>
                    <a:pt x="338" y="71"/>
                  </a:lnTo>
                  <a:lnTo>
                    <a:pt x="206" y="71"/>
                  </a:lnTo>
                  <a:lnTo>
                    <a:pt x="130" y="0"/>
                  </a:lnTo>
                  <a:lnTo>
                    <a:pt x="81" y="49"/>
                  </a:lnTo>
                  <a:lnTo>
                    <a:pt x="81" y="187"/>
                  </a:lnTo>
                  <a:lnTo>
                    <a:pt x="12" y="255"/>
                  </a:lnTo>
                  <a:lnTo>
                    <a:pt x="102" y="343"/>
                  </a:lnTo>
                  <a:lnTo>
                    <a:pt x="102" y="411"/>
                  </a:lnTo>
                  <a:lnTo>
                    <a:pt x="66" y="411"/>
                  </a:lnTo>
                  <a:lnTo>
                    <a:pt x="66" y="511"/>
                  </a:lnTo>
                  <a:lnTo>
                    <a:pt x="0" y="575"/>
                  </a:lnTo>
                  <a:lnTo>
                    <a:pt x="0" y="596"/>
                  </a:lnTo>
                  <a:lnTo>
                    <a:pt x="194" y="596"/>
                  </a:lnTo>
                  <a:lnTo>
                    <a:pt x="194" y="506"/>
                  </a:lnTo>
                  <a:lnTo>
                    <a:pt x="241" y="506"/>
                  </a:lnTo>
                  <a:lnTo>
                    <a:pt x="263" y="530"/>
                  </a:lnTo>
                  <a:lnTo>
                    <a:pt x="303" y="490"/>
                  </a:lnTo>
                  <a:lnTo>
                    <a:pt x="381" y="490"/>
                  </a:lnTo>
                  <a:lnTo>
                    <a:pt x="405" y="466"/>
                  </a:lnTo>
                  <a:lnTo>
                    <a:pt x="405" y="274"/>
                  </a:lnTo>
                  <a:lnTo>
                    <a:pt x="345" y="217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173" name="Freeform 9"/>
            <p:cNvSpPr>
              <a:spLocks/>
            </p:cNvSpPr>
            <p:nvPr/>
          </p:nvSpPr>
          <p:spPr bwMode="auto">
            <a:xfrm>
              <a:off x="3097749" y="2006601"/>
              <a:ext cx="2935288" cy="2720975"/>
            </a:xfrm>
            <a:custGeom>
              <a:avLst/>
              <a:gdLst>
                <a:gd name="T0" fmla="*/ 647681060 w 1849"/>
                <a:gd name="T1" fmla="*/ 1108868750 h 1714"/>
                <a:gd name="T2" fmla="*/ 498991022 w 1849"/>
                <a:gd name="T3" fmla="*/ 1461690625 h 1714"/>
                <a:gd name="T4" fmla="*/ 751006690 w 1849"/>
                <a:gd name="T5" fmla="*/ 1575098450 h 1714"/>
                <a:gd name="T6" fmla="*/ 1091228636 w 1849"/>
                <a:gd name="T7" fmla="*/ 1532255000 h 1714"/>
                <a:gd name="T8" fmla="*/ 1328123364 w 1849"/>
                <a:gd name="T9" fmla="*/ 1897678450 h 1714"/>
                <a:gd name="T10" fmla="*/ 1328123364 w 1849"/>
                <a:gd name="T11" fmla="*/ 2147173125 h 1714"/>
                <a:gd name="T12" fmla="*/ 1471771501 w 1849"/>
                <a:gd name="T13" fmla="*/ 2147483647 h 1714"/>
                <a:gd name="T14" fmla="*/ 1249997713 w 1849"/>
                <a:gd name="T15" fmla="*/ 2147483647 h 1714"/>
                <a:gd name="T16" fmla="*/ 1108868939 w 1849"/>
                <a:gd name="T17" fmla="*/ 2147483647 h 1714"/>
                <a:gd name="T18" fmla="*/ 1043344865 w 1849"/>
                <a:gd name="T19" fmla="*/ 2147483647 h 1714"/>
                <a:gd name="T20" fmla="*/ 987901418 w 1849"/>
                <a:gd name="T21" fmla="*/ 2147483647 h 1714"/>
                <a:gd name="T22" fmla="*/ 1136591456 w 1849"/>
                <a:gd name="T23" fmla="*/ 2147483647 h 1714"/>
                <a:gd name="T24" fmla="*/ 1441529621 w 1849"/>
                <a:gd name="T25" fmla="*/ 2147483647 h 1714"/>
                <a:gd name="T26" fmla="*/ 1864915943 w 1849"/>
                <a:gd name="T27" fmla="*/ 2147483647 h 1714"/>
                <a:gd name="T28" fmla="*/ 1943041593 w 1849"/>
                <a:gd name="T29" fmla="*/ 2147483647 h 1714"/>
                <a:gd name="T30" fmla="*/ 2147483647 w 1849"/>
                <a:gd name="T31" fmla="*/ 2147483647 h 1714"/>
                <a:gd name="T32" fmla="*/ 2147483647 w 1849"/>
                <a:gd name="T33" fmla="*/ 2147483647 h 1714"/>
                <a:gd name="T34" fmla="*/ 2147483647 w 1849"/>
                <a:gd name="T35" fmla="*/ 2147483647 h 1714"/>
                <a:gd name="T36" fmla="*/ 2147483647 w 1849"/>
                <a:gd name="T37" fmla="*/ 2147483647 h 1714"/>
                <a:gd name="T38" fmla="*/ 2147483647 w 1849"/>
                <a:gd name="T39" fmla="*/ 2147483647 h 1714"/>
                <a:gd name="T40" fmla="*/ 2147483647 w 1849"/>
                <a:gd name="T41" fmla="*/ 2147483647 h 1714"/>
                <a:gd name="T42" fmla="*/ 2147483647 w 1849"/>
                <a:gd name="T43" fmla="*/ 2147483647 h 1714"/>
                <a:gd name="T44" fmla="*/ 2147483647 w 1849"/>
                <a:gd name="T45" fmla="*/ 2147483647 h 1714"/>
                <a:gd name="T46" fmla="*/ 2147483647 w 1849"/>
                <a:gd name="T47" fmla="*/ 2147483647 h 1714"/>
                <a:gd name="T48" fmla="*/ 2147483647 w 1849"/>
                <a:gd name="T49" fmla="*/ 2147483647 h 1714"/>
                <a:gd name="T50" fmla="*/ 2147483647 w 1849"/>
                <a:gd name="T51" fmla="*/ 2147483647 h 1714"/>
                <a:gd name="T52" fmla="*/ 2147483647 w 1849"/>
                <a:gd name="T53" fmla="*/ 2147483647 h 1714"/>
                <a:gd name="T54" fmla="*/ 2147483647 w 1849"/>
                <a:gd name="T55" fmla="*/ 2111890938 h 1714"/>
                <a:gd name="T56" fmla="*/ 2147483647 w 1849"/>
                <a:gd name="T57" fmla="*/ 1824593125 h 1714"/>
                <a:gd name="T58" fmla="*/ 2147483647 w 1849"/>
                <a:gd name="T59" fmla="*/ 1436489063 h 1714"/>
                <a:gd name="T60" fmla="*/ 2147483647 w 1849"/>
                <a:gd name="T61" fmla="*/ 645160000 h 1714"/>
                <a:gd name="T62" fmla="*/ 2147483647 w 1849"/>
                <a:gd name="T63" fmla="*/ 466229700 h 1714"/>
                <a:gd name="T64" fmla="*/ 2147483647 w 1849"/>
                <a:gd name="T65" fmla="*/ 292338125 h 1714"/>
                <a:gd name="T66" fmla="*/ 2147483647 w 1849"/>
                <a:gd name="T67" fmla="*/ 231854375 h 1714"/>
                <a:gd name="T68" fmla="*/ 2147483647 w 1849"/>
                <a:gd name="T69" fmla="*/ 637600325 h 1714"/>
                <a:gd name="T70" fmla="*/ 2127012237 w 1849"/>
                <a:gd name="T71" fmla="*/ 841732188 h 1714"/>
                <a:gd name="T72" fmla="*/ 1965722210 w 1849"/>
                <a:gd name="T73" fmla="*/ 864414388 h 1714"/>
                <a:gd name="T74" fmla="*/ 1864915943 w 1849"/>
                <a:gd name="T75" fmla="*/ 733366263 h 1714"/>
                <a:gd name="T76" fmla="*/ 1423889318 w 1849"/>
                <a:gd name="T77" fmla="*/ 567035950 h 1714"/>
                <a:gd name="T78" fmla="*/ 1728827482 w 1849"/>
                <a:gd name="T79" fmla="*/ 322580000 h 1714"/>
                <a:gd name="T80" fmla="*/ 2084170368 w 1849"/>
                <a:gd name="T81" fmla="*/ 136088438 h 1714"/>
                <a:gd name="T82" fmla="*/ 1900198136 w 1849"/>
                <a:gd name="T83" fmla="*/ 143649700 h 1714"/>
                <a:gd name="T84" fmla="*/ 1280239593 w 1849"/>
                <a:gd name="T85" fmla="*/ 231854375 h 1714"/>
                <a:gd name="T86" fmla="*/ 869454848 w 1849"/>
                <a:gd name="T87" fmla="*/ 191531875 h 1714"/>
                <a:gd name="T88" fmla="*/ 624998856 w 1849"/>
                <a:gd name="T89" fmla="*/ 400705638 h 1714"/>
                <a:gd name="T90" fmla="*/ 357862248 w 1849"/>
                <a:gd name="T91" fmla="*/ 680442188 h 1714"/>
                <a:gd name="T92" fmla="*/ 57964397 w 1849"/>
                <a:gd name="T93" fmla="*/ 811490313 h 1714"/>
                <a:gd name="T94" fmla="*/ 0 w 1849"/>
                <a:gd name="T95" fmla="*/ 745966250 h 1714"/>
                <a:gd name="T96" fmla="*/ 113407844 w 1849"/>
                <a:gd name="T97" fmla="*/ 965220638 h 171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849" h="1714">
                  <a:moveTo>
                    <a:pt x="45" y="383"/>
                  </a:moveTo>
                  <a:lnTo>
                    <a:pt x="196" y="383"/>
                  </a:lnTo>
                  <a:lnTo>
                    <a:pt x="257" y="440"/>
                  </a:lnTo>
                  <a:lnTo>
                    <a:pt x="257" y="483"/>
                  </a:lnTo>
                  <a:lnTo>
                    <a:pt x="295" y="483"/>
                  </a:lnTo>
                  <a:lnTo>
                    <a:pt x="198" y="580"/>
                  </a:lnTo>
                  <a:lnTo>
                    <a:pt x="187" y="592"/>
                  </a:lnTo>
                  <a:lnTo>
                    <a:pt x="222" y="625"/>
                  </a:lnTo>
                  <a:lnTo>
                    <a:pt x="298" y="625"/>
                  </a:lnTo>
                  <a:lnTo>
                    <a:pt x="336" y="585"/>
                  </a:lnTo>
                  <a:lnTo>
                    <a:pt x="409" y="585"/>
                  </a:lnTo>
                  <a:lnTo>
                    <a:pt x="433" y="608"/>
                  </a:lnTo>
                  <a:lnTo>
                    <a:pt x="390" y="651"/>
                  </a:lnTo>
                  <a:lnTo>
                    <a:pt x="390" y="753"/>
                  </a:lnTo>
                  <a:lnTo>
                    <a:pt x="527" y="753"/>
                  </a:lnTo>
                  <a:lnTo>
                    <a:pt x="565" y="791"/>
                  </a:lnTo>
                  <a:lnTo>
                    <a:pt x="565" y="817"/>
                  </a:lnTo>
                  <a:lnTo>
                    <a:pt x="527" y="852"/>
                  </a:lnTo>
                  <a:lnTo>
                    <a:pt x="527" y="1070"/>
                  </a:lnTo>
                  <a:lnTo>
                    <a:pt x="584" y="1127"/>
                  </a:lnTo>
                  <a:lnTo>
                    <a:pt x="584" y="1169"/>
                  </a:lnTo>
                  <a:lnTo>
                    <a:pt x="518" y="1169"/>
                  </a:lnTo>
                  <a:lnTo>
                    <a:pt x="518" y="1273"/>
                  </a:lnTo>
                  <a:lnTo>
                    <a:pt x="496" y="1297"/>
                  </a:lnTo>
                  <a:lnTo>
                    <a:pt x="527" y="1297"/>
                  </a:lnTo>
                  <a:lnTo>
                    <a:pt x="496" y="1297"/>
                  </a:lnTo>
                  <a:lnTo>
                    <a:pt x="440" y="1356"/>
                  </a:lnTo>
                  <a:lnTo>
                    <a:pt x="440" y="1420"/>
                  </a:lnTo>
                  <a:lnTo>
                    <a:pt x="414" y="1446"/>
                  </a:lnTo>
                  <a:lnTo>
                    <a:pt x="414" y="1527"/>
                  </a:lnTo>
                  <a:lnTo>
                    <a:pt x="373" y="1527"/>
                  </a:lnTo>
                  <a:lnTo>
                    <a:pt x="373" y="1636"/>
                  </a:lnTo>
                  <a:lnTo>
                    <a:pt x="392" y="1657"/>
                  </a:lnTo>
                  <a:lnTo>
                    <a:pt x="392" y="1714"/>
                  </a:lnTo>
                  <a:lnTo>
                    <a:pt x="451" y="1714"/>
                  </a:lnTo>
                  <a:lnTo>
                    <a:pt x="451" y="1676"/>
                  </a:lnTo>
                  <a:lnTo>
                    <a:pt x="501" y="1624"/>
                  </a:lnTo>
                  <a:lnTo>
                    <a:pt x="501" y="1690"/>
                  </a:lnTo>
                  <a:lnTo>
                    <a:pt x="572" y="1690"/>
                  </a:lnTo>
                  <a:lnTo>
                    <a:pt x="612" y="1652"/>
                  </a:lnTo>
                  <a:lnTo>
                    <a:pt x="726" y="1652"/>
                  </a:lnTo>
                  <a:lnTo>
                    <a:pt x="740" y="1636"/>
                  </a:lnTo>
                  <a:lnTo>
                    <a:pt x="787" y="1636"/>
                  </a:lnTo>
                  <a:lnTo>
                    <a:pt x="804" y="1617"/>
                  </a:lnTo>
                  <a:lnTo>
                    <a:pt x="771" y="1588"/>
                  </a:lnTo>
                  <a:lnTo>
                    <a:pt x="844" y="1588"/>
                  </a:lnTo>
                  <a:lnTo>
                    <a:pt x="898" y="1531"/>
                  </a:lnTo>
                  <a:lnTo>
                    <a:pt x="934" y="1569"/>
                  </a:lnTo>
                  <a:lnTo>
                    <a:pt x="1017" y="1569"/>
                  </a:lnTo>
                  <a:lnTo>
                    <a:pt x="1123" y="1463"/>
                  </a:lnTo>
                  <a:lnTo>
                    <a:pt x="1187" y="1463"/>
                  </a:lnTo>
                  <a:lnTo>
                    <a:pt x="1267" y="1385"/>
                  </a:lnTo>
                  <a:lnTo>
                    <a:pt x="1267" y="1344"/>
                  </a:lnTo>
                  <a:lnTo>
                    <a:pt x="1383" y="1344"/>
                  </a:lnTo>
                  <a:lnTo>
                    <a:pt x="1471" y="1344"/>
                  </a:lnTo>
                  <a:lnTo>
                    <a:pt x="1497" y="1373"/>
                  </a:lnTo>
                  <a:lnTo>
                    <a:pt x="1525" y="1373"/>
                  </a:lnTo>
                  <a:lnTo>
                    <a:pt x="1551" y="1399"/>
                  </a:lnTo>
                  <a:lnTo>
                    <a:pt x="1634" y="1399"/>
                  </a:lnTo>
                  <a:lnTo>
                    <a:pt x="1738" y="1295"/>
                  </a:lnTo>
                  <a:lnTo>
                    <a:pt x="1757" y="1273"/>
                  </a:lnTo>
                  <a:lnTo>
                    <a:pt x="1757" y="1198"/>
                  </a:lnTo>
                  <a:lnTo>
                    <a:pt x="1804" y="1150"/>
                  </a:lnTo>
                  <a:lnTo>
                    <a:pt x="1788" y="1136"/>
                  </a:lnTo>
                  <a:lnTo>
                    <a:pt x="1788" y="1103"/>
                  </a:lnTo>
                  <a:lnTo>
                    <a:pt x="1807" y="1086"/>
                  </a:lnTo>
                  <a:lnTo>
                    <a:pt x="1826" y="1105"/>
                  </a:lnTo>
                  <a:lnTo>
                    <a:pt x="1849" y="1105"/>
                  </a:lnTo>
                  <a:lnTo>
                    <a:pt x="1849" y="1011"/>
                  </a:lnTo>
                  <a:lnTo>
                    <a:pt x="1847" y="1018"/>
                  </a:lnTo>
                  <a:lnTo>
                    <a:pt x="1849" y="1011"/>
                  </a:lnTo>
                  <a:lnTo>
                    <a:pt x="1849" y="975"/>
                  </a:lnTo>
                  <a:lnTo>
                    <a:pt x="1783" y="975"/>
                  </a:lnTo>
                  <a:lnTo>
                    <a:pt x="1750" y="942"/>
                  </a:lnTo>
                  <a:lnTo>
                    <a:pt x="1717" y="942"/>
                  </a:lnTo>
                  <a:lnTo>
                    <a:pt x="1662" y="997"/>
                  </a:lnTo>
                  <a:lnTo>
                    <a:pt x="1620" y="956"/>
                  </a:lnTo>
                  <a:lnTo>
                    <a:pt x="1591" y="987"/>
                  </a:lnTo>
                  <a:lnTo>
                    <a:pt x="1561" y="956"/>
                  </a:lnTo>
                  <a:lnTo>
                    <a:pt x="1509" y="1011"/>
                  </a:lnTo>
                  <a:lnTo>
                    <a:pt x="1435" y="935"/>
                  </a:lnTo>
                  <a:lnTo>
                    <a:pt x="1348" y="935"/>
                  </a:lnTo>
                  <a:lnTo>
                    <a:pt x="1310" y="978"/>
                  </a:lnTo>
                  <a:lnTo>
                    <a:pt x="1170" y="838"/>
                  </a:lnTo>
                  <a:lnTo>
                    <a:pt x="1170" y="781"/>
                  </a:lnTo>
                  <a:lnTo>
                    <a:pt x="1194" y="755"/>
                  </a:lnTo>
                  <a:lnTo>
                    <a:pt x="1166" y="724"/>
                  </a:lnTo>
                  <a:lnTo>
                    <a:pt x="1222" y="663"/>
                  </a:lnTo>
                  <a:lnTo>
                    <a:pt x="1251" y="663"/>
                  </a:lnTo>
                  <a:lnTo>
                    <a:pt x="1251" y="570"/>
                  </a:lnTo>
                  <a:lnTo>
                    <a:pt x="1215" y="570"/>
                  </a:lnTo>
                  <a:lnTo>
                    <a:pt x="1170" y="526"/>
                  </a:lnTo>
                  <a:lnTo>
                    <a:pt x="1170" y="256"/>
                  </a:lnTo>
                  <a:lnTo>
                    <a:pt x="1130" y="218"/>
                  </a:lnTo>
                  <a:lnTo>
                    <a:pt x="1130" y="185"/>
                  </a:lnTo>
                  <a:lnTo>
                    <a:pt x="1111" y="185"/>
                  </a:lnTo>
                  <a:lnTo>
                    <a:pt x="1111" y="154"/>
                  </a:lnTo>
                  <a:lnTo>
                    <a:pt x="1069" y="154"/>
                  </a:lnTo>
                  <a:lnTo>
                    <a:pt x="1033" y="116"/>
                  </a:lnTo>
                  <a:lnTo>
                    <a:pt x="1005" y="144"/>
                  </a:lnTo>
                  <a:lnTo>
                    <a:pt x="953" y="92"/>
                  </a:lnTo>
                  <a:lnTo>
                    <a:pt x="865" y="92"/>
                  </a:lnTo>
                  <a:lnTo>
                    <a:pt x="832" y="123"/>
                  </a:lnTo>
                  <a:lnTo>
                    <a:pt x="908" y="199"/>
                  </a:lnTo>
                  <a:lnTo>
                    <a:pt x="908" y="253"/>
                  </a:lnTo>
                  <a:lnTo>
                    <a:pt x="953" y="298"/>
                  </a:lnTo>
                  <a:lnTo>
                    <a:pt x="915" y="334"/>
                  </a:lnTo>
                  <a:lnTo>
                    <a:pt x="844" y="334"/>
                  </a:lnTo>
                  <a:lnTo>
                    <a:pt x="799" y="286"/>
                  </a:lnTo>
                  <a:lnTo>
                    <a:pt x="761" y="327"/>
                  </a:lnTo>
                  <a:lnTo>
                    <a:pt x="780" y="343"/>
                  </a:lnTo>
                  <a:lnTo>
                    <a:pt x="657" y="464"/>
                  </a:lnTo>
                  <a:lnTo>
                    <a:pt x="612" y="419"/>
                  </a:lnTo>
                  <a:lnTo>
                    <a:pt x="740" y="291"/>
                  </a:lnTo>
                  <a:lnTo>
                    <a:pt x="690" y="239"/>
                  </a:lnTo>
                  <a:lnTo>
                    <a:pt x="636" y="296"/>
                  </a:lnTo>
                  <a:lnTo>
                    <a:pt x="565" y="225"/>
                  </a:lnTo>
                  <a:lnTo>
                    <a:pt x="622" y="168"/>
                  </a:lnTo>
                  <a:lnTo>
                    <a:pt x="645" y="168"/>
                  </a:lnTo>
                  <a:lnTo>
                    <a:pt x="686" y="128"/>
                  </a:lnTo>
                  <a:lnTo>
                    <a:pt x="721" y="92"/>
                  </a:lnTo>
                  <a:lnTo>
                    <a:pt x="790" y="92"/>
                  </a:lnTo>
                  <a:lnTo>
                    <a:pt x="827" y="54"/>
                  </a:lnTo>
                  <a:lnTo>
                    <a:pt x="827" y="19"/>
                  </a:lnTo>
                  <a:lnTo>
                    <a:pt x="811" y="0"/>
                  </a:lnTo>
                  <a:lnTo>
                    <a:pt x="754" y="57"/>
                  </a:lnTo>
                  <a:lnTo>
                    <a:pt x="600" y="57"/>
                  </a:lnTo>
                  <a:lnTo>
                    <a:pt x="544" y="57"/>
                  </a:lnTo>
                  <a:lnTo>
                    <a:pt x="508" y="92"/>
                  </a:lnTo>
                  <a:lnTo>
                    <a:pt x="411" y="92"/>
                  </a:lnTo>
                  <a:lnTo>
                    <a:pt x="411" y="76"/>
                  </a:lnTo>
                  <a:lnTo>
                    <a:pt x="345" y="76"/>
                  </a:lnTo>
                  <a:lnTo>
                    <a:pt x="345" y="175"/>
                  </a:lnTo>
                  <a:lnTo>
                    <a:pt x="265" y="175"/>
                  </a:lnTo>
                  <a:lnTo>
                    <a:pt x="248" y="159"/>
                  </a:lnTo>
                  <a:lnTo>
                    <a:pt x="220" y="159"/>
                  </a:lnTo>
                  <a:lnTo>
                    <a:pt x="220" y="189"/>
                  </a:lnTo>
                  <a:lnTo>
                    <a:pt x="142" y="270"/>
                  </a:lnTo>
                  <a:lnTo>
                    <a:pt x="99" y="270"/>
                  </a:lnTo>
                  <a:lnTo>
                    <a:pt x="45" y="322"/>
                  </a:lnTo>
                  <a:lnTo>
                    <a:pt x="23" y="322"/>
                  </a:lnTo>
                  <a:lnTo>
                    <a:pt x="23" y="284"/>
                  </a:lnTo>
                  <a:lnTo>
                    <a:pt x="16" y="284"/>
                  </a:lnTo>
                  <a:lnTo>
                    <a:pt x="0" y="296"/>
                  </a:lnTo>
                  <a:lnTo>
                    <a:pt x="0" y="426"/>
                  </a:lnTo>
                  <a:lnTo>
                    <a:pt x="45" y="383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174" name="Freeform 10"/>
            <p:cNvSpPr>
              <a:spLocks/>
            </p:cNvSpPr>
            <p:nvPr/>
          </p:nvSpPr>
          <p:spPr bwMode="auto">
            <a:xfrm>
              <a:off x="2300824" y="2473326"/>
              <a:ext cx="1265238" cy="844550"/>
            </a:xfrm>
            <a:custGeom>
              <a:avLst/>
              <a:gdLst>
                <a:gd name="T0" fmla="*/ 745966545 w 797"/>
                <a:gd name="T1" fmla="*/ 922377188 h 532"/>
                <a:gd name="T2" fmla="*/ 1116430454 w 797"/>
                <a:gd name="T3" fmla="*/ 1292840950 h 532"/>
                <a:gd name="T4" fmla="*/ 1227317373 w 797"/>
                <a:gd name="T5" fmla="*/ 1186994388 h 532"/>
                <a:gd name="T6" fmla="*/ 1728827871 w 797"/>
                <a:gd name="T7" fmla="*/ 685482500 h 532"/>
                <a:gd name="T8" fmla="*/ 1764110072 w 797"/>
                <a:gd name="T9" fmla="*/ 720764688 h 532"/>
                <a:gd name="T10" fmla="*/ 2008566119 w 797"/>
                <a:gd name="T11" fmla="*/ 476310325 h 532"/>
                <a:gd name="T12" fmla="*/ 1912800143 w 797"/>
                <a:gd name="T13" fmla="*/ 476310325 h 532"/>
                <a:gd name="T14" fmla="*/ 1912800143 w 797"/>
                <a:gd name="T15" fmla="*/ 367942813 h 532"/>
                <a:gd name="T16" fmla="*/ 1759069758 w 797"/>
                <a:gd name="T17" fmla="*/ 224294700 h 532"/>
                <a:gd name="T18" fmla="*/ 1378526807 w 797"/>
                <a:gd name="T19" fmla="*/ 224294700 h 532"/>
                <a:gd name="T20" fmla="*/ 1265118937 w 797"/>
                <a:gd name="T21" fmla="*/ 332660625 h 532"/>
                <a:gd name="T22" fmla="*/ 1265118937 w 797"/>
                <a:gd name="T23" fmla="*/ 0 h 532"/>
                <a:gd name="T24" fmla="*/ 740926230 w 797"/>
                <a:gd name="T25" fmla="*/ 410786263 h 532"/>
                <a:gd name="T26" fmla="*/ 740926230 w 797"/>
                <a:gd name="T27" fmla="*/ 498990938 h 532"/>
                <a:gd name="T28" fmla="*/ 231854467 w 797"/>
                <a:gd name="T29" fmla="*/ 887095000 h 532"/>
                <a:gd name="T30" fmla="*/ 148690071 w 797"/>
                <a:gd name="T31" fmla="*/ 816530625 h 532"/>
                <a:gd name="T32" fmla="*/ 0 w 797"/>
                <a:gd name="T33" fmla="*/ 970260950 h 532"/>
                <a:gd name="T34" fmla="*/ 0 w 797"/>
                <a:gd name="T35" fmla="*/ 1340723125 h 532"/>
                <a:gd name="T36" fmla="*/ 327620442 w 797"/>
                <a:gd name="T37" fmla="*/ 1340723125 h 532"/>
                <a:gd name="T38" fmla="*/ 745966545 w 797"/>
                <a:gd name="T39" fmla="*/ 922377188 h 532"/>
                <a:gd name="T40" fmla="*/ 745966545 w 797"/>
                <a:gd name="T41" fmla="*/ 922377188 h 532"/>
                <a:gd name="T42" fmla="*/ 745966545 w 797"/>
                <a:gd name="T43" fmla="*/ 922377188 h 53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97" h="532">
                  <a:moveTo>
                    <a:pt x="296" y="366"/>
                  </a:moveTo>
                  <a:lnTo>
                    <a:pt x="443" y="513"/>
                  </a:lnTo>
                  <a:lnTo>
                    <a:pt x="487" y="471"/>
                  </a:lnTo>
                  <a:lnTo>
                    <a:pt x="686" y="272"/>
                  </a:lnTo>
                  <a:lnTo>
                    <a:pt x="700" y="286"/>
                  </a:lnTo>
                  <a:lnTo>
                    <a:pt x="797" y="189"/>
                  </a:lnTo>
                  <a:lnTo>
                    <a:pt x="759" y="189"/>
                  </a:lnTo>
                  <a:lnTo>
                    <a:pt x="759" y="146"/>
                  </a:lnTo>
                  <a:lnTo>
                    <a:pt x="698" y="89"/>
                  </a:lnTo>
                  <a:lnTo>
                    <a:pt x="547" y="89"/>
                  </a:lnTo>
                  <a:lnTo>
                    <a:pt x="502" y="132"/>
                  </a:lnTo>
                  <a:lnTo>
                    <a:pt x="502" y="0"/>
                  </a:lnTo>
                  <a:lnTo>
                    <a:pt x="294" y="163"/>
                  </a:lnTo>
                  <a:lnTo>
                    <a:pt x="294" y="198"/>
                  </a:lnTo>
                  <a:lnTo>
                    <a:pt x="92" y="352"/>
                  </a:lnTo>
                  <a:lnTo>
                    <a:pt x="59" y="324"/>
                  </a:lnTo>
                  <a:lnTo>
                    <a:pt x="0" y="385"/>
                  </a:lnTo>
                  <a:lnTo>
                    <a:pt x="0" y="532"/>
                  </a:lnTo>
                  <a:lnTo>
                    <a:pt x="130" y="532"/>
                  </a:lnTo>
                  <a:lnTo>
                    <a:pt x="296" y="366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175" name="Freeform 11"/>
            <p:cNvSpPr>
              <a:spLocks/>
            </p:cNvSpPr>
            <p:nvPr/>
          </p:nvSpPr>
          <p:spPr bwMode="auto">
            <a:xfrm>
              <a:off x="5925087" y="3911601"/>
              <a:ext cx="1490662" cy="2171700"/>
            </a:xfrm>
            <a:custGeom>
              <a:avLst/>
              <a:gdLst>
                <a:gd name="T0" fmla="*/ 297378338 w 939"/>
                <a:gd name="T1" fmla="*/ 519152188 h 1368"/>
                <a:gd name="T2" fmla="*/ 219254314 w 939"/>
                <a:gd name="T3" fmla="*/ 597277825 h 1368"/>
                <a:gd name="T4" fmla="*/ 0 w 939"/>
                <a:gd name="T5" fmla="*/ 597277825 h 1368"/>
                <a:gd name="T6" fmla="*/ 0 w 939"/>
                <a:gd name="T7" fmla="*/ 806450000 h 1368"/>
                <a:gd name="T8" fmla="*/ 196572122 w 939"/>
                <a:gd name="T9" fmla="*/ 806450000 h 1368"/>
                <a:gd name="T10" fmla="*/ 196572122 w 939"/>
                <a:gd name="T11" fmla="*/ 1282760325 h 1368"/>
                <a:gd name="T12" fmla="*/ 70564351 w 939"/>
                <a:gd name="T13" fmla="*/ 1408768138 h 1368"/>
                <a:gd name="T14" fmla="*/ 206652743 w 939"/>
                <a:gd name="T15" fmla="*/ 1570058138 h 1368"/>
                <a:gd name="T16" fmla="*/ 161289946 w 939"/>
                <a:gd name="T17" fmla="*/ 1658262813 h 1368"/>
                <a:gd name="T18" fmla="*/ 254536490 w 939"/>
                <a:gd name="T19" fmla="*/ 1658262813 h 1368"/>
                <a:gd name="T20" fmla="*/ 607358246 w 939"/>
                <a:gd name="T21" fmla="*/ 2011084688 h 1368"/>
                <a:gd name="T22" fmla="*/ 589716365 w 939"/>
                <a:gd name="T23" fmla="*/ 2089210325 h 1368"/>
                <a:gd name="T24" fmla="*/ 690522581 w 939"/>
                <a:gd name="T25" fmla="*/ 2147483647 h 1368"/>
                <a:gd name="T26" fmla="*/ 781248175 w 939"/>
                <a:gd name="T27" fmla="*/ 2147483647 h 1368"/>
                <a:gd name="T28" fmla="*/ 856852838 w 939"/>
                <a:gd name="T29" fmla="*/ 2147483647 h 1368"/>
                <a:gd name="T30" fmla="*/ 1144150554 w 939"/>
                <a:gd name="T31" fmla="*/ 2147483647 h 1368"/>
                <a:gd name="T32" fmla="*/ 1209674594 w 939"/>
                <a:gd name="T33" fmla="*/ 2147483647 h 1368"/>
                <a:gd name="T34" fmla="*/ 1292840516 w 939"/>
                <a:gd name="T35" fmla="*/ 2147483647 h 1368"/>
                <a:gd name="T36" fmla="*/ 1454130462 w 939"/>
                <a:gd name="T37" fmla="*/ 2147483647 h 1368"/>
                <a:gd name="T38" fmla="*/ 1184473040 w 939"/>
                <a:gd name="T39" fmla="*/ 2147483647 h 1368"/>
                <a:gd name="T40" fmla="*/ 1249997081 w 939"/>
                <a:gd name="T41" fmla="*/ 2147483647 h 1368"/>
                <a:gd name="T42" fmla="*/ 1328122692 w 939"/>
                <a:gd name="T43" fmla="*/ 2147483647 h 1368"/>
                <a:gd name="T44" fmla="*/ 1537294797 w 939"/>
                <a:gd name="T45" fmla="*/ 2147483647 h 1368"/>
                <a:gd name="T46" fmla="*/ 1537294797 w 939"/>
                <a:gd name="T47" fmla="*/ 2147483647 h 1368"/>
                <a:gd name="T48" fmla="*/ 1708665364 w 939"/>
                <a:gd name="T49" fmla="*/ 2147483647 h 1368"/>
                <a:gd name="T50" fmla="*/ 1554936678 w 939"/>
                <a:gd name="T51" fmla="*/ 2147483647 h 1368"/>
                <a:gd name="T52" fmla="*/ 1834673135 w 939"/>
                <a:gd name="T53" fmla="*/ 2147483647 h 1368"/>
                <a:gd name="T54" fmla="*/ 1834673135 w 939"/>
                <a:gd name="T55" fmla="*/ 2147483647 h 1368"/>
                <a:gd name="T56" fmla="*/ 1965721216 w 939"/>
                <a:gd name="T57" fmla="*/ 2147483647 h 1368"/>
                <a:gd name="T58" fmla="*/ 1978322786 w 939"/>
                <a:gd name="T59" fmla="*/ 2147483647 h 1368"/>
                <a:gd name="T60" fmla="*/ 2147483647 w 939"/>
                <a:gd name="T61" fmla="*/ 2147483647 h 1368"/>
                <a:gd name="T62" fmla="*/ 1912798746 w 939"/>
                <a:gd name="T63" fmla="*/ 2147483647 h 1368"/>
                <a:gd name="T64" fmla="*/ 1917839057 w 939"/>
                <a:gd name="T65" fmla="*/ 2147483647 h 1368"/>
                <a:gd name="T66" fmla="*/ 2096769297 w 939"/>
                <a:gd name="T67" fmla="*/ 2147483647 h 1368"/>
                <a:gd name="T68" fmla="*/ 2096769297 w 939"/>
                <a:gd name="T69" fmla="*/ 2147483647 h 1368"/>
                <a:gd name="T70" fmla="*/ 2147483647 w 939"/>
                <a:gd name="T71" fmla="*/ 1945560625 h 1368"/>
                <a:gd name="T72" fmla="*/ 2147483647 w 939"/>
                <a:gd name="T73" fmla="*/ 1927920325 h 1368"/>
                <a:gd name="T74" fmla="*/ 2096769297 w 939"/>
                <a:gd name="T75" fmla="*/ 1653222500 h 1368"/>
                <a:gd name="T76" fmla="*/ 2096769297 w 939"/>
                <a:gd name="T77" fmla="*/ 632560013 h 1368"/>
                <a:gd name="T78" fmla="*/ 1983363097 w 939"/>
                <a:gd name="T79" fmla="*/ 632560013 h 1368"/>
                <a:gd name="T80" fmla="*/ 1983363097 w 939"/>
                <a:gd name="T81" fmla="*/ 30241875 h 1368"/>
                <a:gd name="T82" fmla="*/ 1786790976 w 939"/>
                <a:gd name="T83" fmla="*/ 30241875 h 1368"/>
                <a:gd name="T84" fmla="*/ 1703625054 w 939"/>
                <a:gd name="T85" fmla="*/ 113407825 h 1368"/>
                <a:gd name="T86" fmla="*/ 1703625054 w 939"/>
                <a:gd name="T87" fmla="*/ 0 h 1368"/>
                <a:gd name="T88" fmla="*/ 1572576973 w 939"/>
                <a:gd name="T89" fmla="*/ 0 h 1368"/>
                <a:gd name="T90" fmla="*/ 1572576973 w 939"/>
                <a:gd name="T91" fmla="*/ 138609388 h 1368"/>
                <a:gd name="T92" fmla="*/ 1484372327 w 939"/>
                <a:gd name="T93" fmla="*/ 226814063 h 1368"/>
                <a:gd name="T94" fmla="*/ 874494719 w 939"/>
                <a:gd name="T95" fmla="*/ 226814063 h 1368"/>
                <a:gd name="T96" fmla="*/ 405745814 w 939"/>
                <a:gd name="T97" fmla="*/ 226814063 h 1368"/>
                <a:gd name="T98" fmla="*/ 405745814 w 939"/>
                <a:gd name="T99" fmla="*/ 418345938 h 1368"/>
                <a:gd name="T100" fmla="*/ 297378338 w 939"/>
                <a:gd name="T101" fmla="*/ 519152188 h 1368"/>
                <a:gd name="T102" fmla="*/ 297378338 w 939"/>
                <a:gd name="T103" fmla="*/ 519152188 h 1368"/>
                <a:gd name="T104" fmla="*/ 297378338 w 939"/>
                <a:gd name="T105" fmla="*/ 519152188 h 136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939" h="1368">
                  <a:moveTo>
                    <a:pt x="118" y="206"/>
                  </a:moveTo>
                  <a:lnTo>
                    <a:pt x="87" y="237"/>
                  </a:lnTo>
                  <a:lnTo>
                    <a:pt x="0" y="237"/>
                  </a:lnTo>
                  <a:lnTo>
                    <a:pt x="0" y="320"/>
                  </a:lnTo>
                  <a:lnTo>
                    <a:pt x="78" y="320"/>
                  </a:lnTo>
                  <a:lnTo>
                    <a:pt x="78" y="509"/>
                  </a:lnTo>
                  <a:lnTo>
                    <a:pt x="28" y="559"/>
                  </a:lnTo>
                  <a:lnTo>
                    <a:pt x="82" y="623"/>
                  </a:lnTo>
                  <a:lnTo>
                    <a:pt x="64" y="658"/>
                  </a:lnTo>
                  <a:lnTo>
                    <a:pt x="101" y="658"/>
                  </a:lnTo>
                  <a:lnTo>
                    <a:pt x="241" y="798"/>
                  </a:lnTo>
                  <a:lnTo>
                    <a:pt x="234" y="829"/>
                  </a:lnTo>
                  <a:lnTo>
                    <a:pt x="274" y="871"/>
                  </a:lnTo>
                  <a:lnTo>
                    <a:pt x="310" y="871"/>
                  </a:lnTo>
                  <a:lnTo>
                    <a:pt x="340" y="902"/>
                  </a:lnTo>
                  <a:lnTo>
                    <a:pt x="454" y="902"/>
                  </a:lnTo>
                  <a:lnTo>
                    <a:pt x="480" y="921"/>
                  </a:lnTo>
                  <a:lnTo>
                    <a:pt x="513" y="888"/>
                  </a:lnTo>
                  <a:lnTo>
                    <a:pt x="577" y="954"/>
                  </a:lnTo>
                  <a:lnTo>
                    <a:pt x="470" y="1068"/>
                  </a:lnTo>
                  <a:lnTo>
                    <a:pt x="496" y="1091"/>
                  </a:lnTo>
                  <a:lnTo>
                    <a:pt x="527" y="1091"/>
                  </a:lnTo>
                  <a:lnTo>
                    <a:pt x="610" y="1177"/>
                  </a:lnTo>
                  <a:lnTo>
                    <a:pt x="610" y="1205"/>
                  </a:lnTo>
                  <a:lnTo>
                    <a:pt x="678" y="1274"/>
                  </a:lnTo>
                  <a:lnTo>
                    <a:pt x="617" y="1335"/>
                  </a:lnTo>
                  <a:lnTo>
                    <a:pt x="728" y="1335"/>
                  </a:lnTo>
                  <a:lnTo>
                    <a:pt x="728" y="1368"/>
                  </a:lnTo>
                  <a:lnTo>
                    <a:pt x="780" y="1368"/>
                  </a:lnTo>
                  <a:lnTo>
                    <a:pt x="785" y="1316"/>
                  </a:lnTo>
                  <a:lnTo>
                    <a:pt x="856" y="1238"/>
                  </a:lnTo>
                  <a:lnTo>
                    <a:pt x="759" y="1141"/>
                  </a:lnTo>
                  <a:lnTo>
                    <a:pt x="761" y="1001"/>
                  </a:lnTo>
                  <a:lnTo>
                    <a:pt x="832" y="933"/>
                  </a:lnTo>
                  <a:lnTo>
                    <a:pt x="832" y="874"/>
                  </a:lnTo>
                  <a:lnTo>
                    <a:pt x="932" y="772"/>
                  </a:lnTo>
                  <a:lnTo>
                    <a:pt x="939" y="765"/>
                  </a:lnTo>
                  <a:lnTo>
                    <a:pt x="832" y="656"/>
                  </a:lnTo>
                  <a:lnTo>
                    <a:pt x="832" y="251"/>
                  </a:lnTo>
                  <a:lnTo>
                    <a:pt x="787" y="251"/>
                  </a:lnTo>
                  <a:lnTo>
                    <a:pt x="787" y="12"/>
                  </a:lnTo>
                  <a:lnTo>
                    <a:pt x="709" y="12"/>
                  </a:lnTo>
                  <a:lnTo>
                    <a:pt x="676" y="45"/>
                  </a:lnTo>
                  <a:lnTo>
                    <a:pt x="676" y="0"/>
                  </a:lnTo>
                  <a:lnTo>
                    <a:pt x="624" y="0"/>
                  </a:lnTo>
                  <a:lnTo>
                    <a:pt x="624" y="55"/>
                  </a:lnTo>
                  <a:lnTo>
                    <a:pt x="589" y="90"/>
                  </a:lnTo>
                  <a:lnTo>
                    <a:pt x="347" y="90"/>
                  </a:lnTo>
                  <a:lnTo>
                    <a:pt x="161" y="90"/>
                  </a:lnTo>
                  <a:lnTo>
                    <a:pt x="161" y="166"/>
                  </a:lnTo>
                  <a:lnTo>
                    <a:pt x="118" y="206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176" name="Freeform 12"/>
            <p:cNvSpPr>
              <a:spLocks/>
            </p:cNvSpPr>
            <p:nvPr/>
          </p:nvSpPr>
          <p:spPr bwMode="auto">
            <a:xfrm>
              <a:off x="3056474" y="1582738"/>
              <a:ext cx="1328738" cy="935038"/>
            </a:xfrm>
            <a:custGeom>
              <a:avLst/>
              <a:gdLst>
                <a:gd name="T0" fmla="*/ 1738908467 w 837"/>
                <a:gd name="T1" fmla="*/ 554434671 h 589"/>
                <a:gd name="T2" fmla="*/ 1738908467 w 837"/>
                <a:gd name="T3" fmla="*/ 554434671 h 589"/>
                <a:gd name="T4" fmla="*/ 1738908467 w 837"/>
                <a:gd name="T5" fmla="*/ 546874992 h 589"/>
                <a:gd name="T6" fmla="*/ 1507054005 w 837"/>
                <a:gd name="T7" fmla="*/ 309980178 h 589"/>
                <a:gd name="T8" fmla="*/ 1108869167 w 837"/>
                <a:gd name="T9" fmla="*/ 309980178 h 589"/>
                <a:gd name="T10" fmla="*/ 965221001 w 837"/>
                <a:gd name="T11" fmla="*/ 166330401 h 589"/>
                <a:gd name="T12" fmla="*/ 1144151368 w 837"/>
                <a:gd name="T13" fmla="*/ 0 h 589"/>
                <a:gd name="T14" fmla="*/ 546874906 w 837"/>
                <a:gd name="T15" fmla="*/ 0 h 589"/>
                <a:gd name="T16" fmla="*/ 0 w 837"/>
                <a:gd name="T17" fmla="*/ 546874992 h 589"/>
                <a:gd name="T18" fmla="*/ 541834591 w 837"/>
                <a:gd name="T19" fmla="*/ 546874992 h 589"/>
                <a:gd name="T20" fmla="*/ 655240872 w 837"/>
                <a:gd name="T21" fmla="*/ 695563497 h 589"/>
                <a:gd name="T22" fmla="*/ 337701065 w 837"/>
                <a:gd name="T23" fmla="*/ 882055159 h 589"/>
                <a:gd name="T24" fmla="*/ 332660750 w 837"/>
                <a:gd name="T25" fmla="*/ 1214715962 h 589"/>
                <a:gd name="T26" fmla="*/ 105846602 w 837"/>
                <a:gd name="T27" fmla="*/ 1383567315 h 589"/>
                <a:gd name="T28" fmla="*/ 123488496 w 837"/>
                <a:gd name="T29" fmla="*/ 1383567315 h 589"/>
                <a:gd name="T30" fmla="*/ 123488496 w 837"/>
                <a:gd name="T31" fmla="*/ 1484373619 h 589"/>
                <a:gd name="T32" fmla="*/ 178931955 w 837"/>
                <a:gd name="T33" fmla="*/ 1484373619 h 589"/>
                <a:gd name="T34" fmla="*/ 315020444 w 837"/>
                <a:gd name="T35" fmla="*/ 1353325424 h 589"/>
                <a:gd name="T36" fmla="*/ 423386409 w 837"/>
                <a:gd name="T37" fmla="*/ 1353325424 h 589"/>
                <a:gd name="T38" fmla="*/ 619958671 w 837"/>
                <a:gd name="T39" fmla="*/ 1149191865 h 589"/>
                <a:gd name="T40" fmla="*/ 619958671 w 837"/>
                <a:gd name="T41" fmla="*/ 1073587137 h 589"/>
                <a:gd name="T42" fmla="*/ 690523072 w 837"/>
                <a:gd name="T43" fmla="*/ 1073587137 h 589"/>
                <a:gd name="T44" fmla="*/ 733366538 w 837"/>
                <a:gd name="T45" fmla="*/ 1108869343 h 589"/>
                <a:gd name="T46" fmla="*/ 934979114 w 837"/>
                <a:gd name="T47" fmla="*/ 1108869343 h 589"/>
                <a:gd name="T48" fmla="*/ 934979114 w 837"/>
                <a:gd name="T49" fmla="*/ 864414850 h 589"/>
                <a:gd name="T50" fmla="*/ 1101309489 w 837"/>
                <a:gd name="T51" fmla="*/ 864414850 h 589"/>
                <a:gd name="T52" fmla="*/ 1101309489 w 837"/>
                <a:gd name="T53" fmla="*/ 904737371 h 589"/>
                <a:gd name="T54" fmla="*/ 1353325209 w 837"/>
                <a:gd name="T55" fmla="*/ 904737371 h 589"/>
                <a:gd name="T56" fmla="*/ 1436489603 w 837"/>
                <a:gd name="T57" fmla="*/ 816531062 h 589"/>
                <a:gd name="T58" fmla="*/ 1577618406 w 837"/>
                <a:gd name="T59" fmla="*/ 816531062 h 589"/>
                <a:gd name="T60" fmla="*/ 1965722615 w 837"/>
                <a:gd name="T61" fmla="*/ 816531062 h 589"/>
                <a:gd name="T62" fmla="*/ 2109372369 w 837"/>
                <a:gd name="T63" fmla="*/ 672882872 h 589"/>
                <a:gd name="T64" fmla="*/ 1983364509 w 837"/>
                <a:gd name="T65" fmla="*/ 554434671 h 589"/>
                <a:gd name="T66" fmla="*/ 1738908467 w 837"/>
                <a:gd name="T67" fmla="*/ 554434671 h 589"/>
                <a:gd name="T68" fmla="*/ 1738908467 w 837"/>
                <a:gd name="T69" fmla="*/ 554434671 h 589"/>
                <a:gd name="T70" fmla="*/ 1738908467 w 837"/>
                <a:gd name="T71" fmla="*/ 554434671 h 58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37" h="589">
                  <a:moveTo>
                    <a:pt x="690" y="220"/>
                  </a:moveTo>
                  <a:lnTo>
                    <a:pt x="690" y="220"/>
                  </a:lnTo>
                  <a:lnTo>
                    <a:pt x="690" y="217"/>
                  </a:lnTo>
                  <a:lnTo>
                    <a:pt x="598" y="123"/>
                  </a:lnTo>
                  <a:lnTo>
                    <a:pt x="440" y="123"/>
                  </a:lnTo>
                  <a:lnTo>
                    <a:pt x="383" y="66"/>
                  </a:lnTo>
                  <a:lnTo>
                    <a:pt x="454" y="0"/>
                  </a:lnTo>
                  <a:lnTo>
                    <a:pt x="217" y="0"/>
                  </a:lnTo>
                  <a:lnTo>
                    <a:pt x="0" y="217"/>
                  </a:lnTo>
                  <a:lnTo>
                    <a:pt x="215" y="217"/>
                  </a:lnTo>
                  <a:lnTo>
                    <a:pt x="260" y="276"/>
                  </a:lnTo>
                  <a:lnTo>
                    <a:pt x="134" y="350"/>
                  </a:lnTo>
                  <a:lnTo>
                    <a:pt x="132" y="482"/>
                  </a:lnTo>
                  <a:lnTo>
                    <a:pt x="42" y="549"/>
                  </a:lnTo>
                  <a:lnTo>
                    <a:pt x="49" y="549"/>
                  </a:lnTo>
                  <a:lnTo>
                    <a:pt x="49" y="589"/>
                  </a:lnTo>
                  <a:lnTo>
                    <a:pt x="71" y="589"/>
                  </a:lnTo>
                  <a:lnTo>
                    <a:pt x="125" y="537"/>
                  </a:lnTo>
                  <a:lnTo>
                    <a:pt x="168" y="537"/>
                  </a:lnTo>
                  <a:lnTo>
                    <a:pt x="246" y="456"/>
                  </a:lnTo>
                  <a:lnTo>
                    <a:pt x="246" y="426"/>
                  </a:lnTo>
                  <a:lnTo>
                    <a:pt x="274" y="426"/>
                  </a:lnTo>
                  <a:lnTo>
                    <a:pt x="291" y="440"/>
                  </a:lnTo>
                  <a:lnTo>
                    <a:pt x="371" y="440"/>
                  </a:lnTo>
                  <a:lnTo>
                    <a:pt x="371" y="343"/>
                  </a:lnTo>
                  <a:lnTo>
                    <a:pt x="437" y="343"/>
                  </a:lnTo>
                  <a:lnTo>
                    <a:pt x="437" y="359"/>
                  </a:lnTo>
                  <a:lnTo>
                    <a:pt x="537" y="359"/>
                  </a:lnTo>
                  <a:lnTo>
                    <a:pt x="570" y="324"/>
                  </a:lnTo>
                  <a:lnTo>
                    <a:pt x="626" y="324"/>
                  </a:lnTo>
                  <a:lnTo>
                    <a:pt x="780" y="324"/>
                  </a:lnTo>
                  <a:lnTo>
                    <a:pt x="837" y="267"/>
                  </a:lnTo>
                  <a:lnTo>
                    <a:pt x="787" y="220"/>
                  </a:lnTo>
                  <a:lnTo>
                    <a:pt x="690" y="22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177" name="Freeform 13"/>
            <p:cNvSpPr>
              <a:spLocks/>
            </p:cNvSpPr>
            <p:nvPr/>
          </p:nvSpPr>
          <p:spPr bwMode="auto">
            <a:xfrm>
              <a:off x="4369337" y="1319213"/>
              <a:ext cx="225425" cy="209550"/>
            </a:xfrm>
            <a:custGeom>
              <a:avLst/>
              <a:gdLst>
                <a:gd name="T0" fmla="*/ 126007813 w 142"/>
                <a:gd name="T1" fmla="*/ 332660625 h 132"/>
                <a:gd name="T2" fmla="*/ 252015625 w 142"/>
                <a:gd name="T3" fmla="*/ 201612500 h 132"/>
                <a:gd name="T4" fmla="*/ 252015625 w 142"/>
                <a:gd name="T5" fmla="*/ 153730325 h 132"/>
                <a:gd name="T6" fmla="*/ 357862188 w 142"/>
                <a:gd name="T7" fmla="*/ 153730325 h 132"/>
                <a:gd name="T8" fmla="*/ 357862188 w 142"/>
                <a:gd name="T9" fmla="*/ 0 h 132"/>
                <a:gd name="T10" fmla="*/ 85685313 w 142"/>
                <a:gd name="T11" fmla="*/ 0 h 132"/>
                <a:gd name="T12" fmla="*/ 0 w 142"/>
                <a:gd name="T13" fmla="*/ 88206263 h 132"/>
                <a:gd name="T14" fmla="*/ 0 w 142"/>
                <a:gd name="T15" fmla="*/ 209173763 h 132"/>
                <a:gd name="T16" fmla="*/ 126007813 w 142"/>
                <a:gd name="T17" fmla="*/ 332660625 h 132"/>
                <a:gd name="T18" fmla="*/ 126007813 w 142"/>
                <a:gd name="T19" fmla="*/ 332660625 h 132"/>
                <a:gd name="T20" fmla="*/ 126007813 w 142"/>
                <a:gd name="T21" fmla="*/ 332660625 h 1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2" h="132">
                  <a:moveTo>
                    <a:pt x="50" y="132"/>
                  </a:moveTo>
                  <a:lnTo>
                    <a:pt x="100" y="80"/>
                  </a:lnTo>
                  <a:lnTo>
                    <a:pt x="100" y="61"/>
                  </a:lnTo>
                  <a:lnTo>
                    <a:pt x="142" y="61"/>
                  </a:lnTo>
                  <a:lnTo>
                    <a:pt x="142" y="0"/>
                  </a:lnTo>
                  <a:lnTo>
                    <a:pt x="34" y="0"/>
                  </a:lnTo>
                  <a:lnTo>
                    <a:pt x="0" y="35"/>
                  </a:lnTo>
                  <a:lnTo>
                    <a:pt x="0" y="83"/>
                  </a:lnTo>
                  <a:lnTo>
                    <a:pt x="50" y="132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178" name="Freeform 14"/>
            <p:cNvSpPr>
              <a:spLocks/>
            </p:cNvSpPr>
            <p:nvPr/>
          </p:nvSpPr>
          <p:spPr bwMode="auto">
            <a:xfrm>
              <a:off x="4005799" y="1371601"/>
              <a:ext cx="1127125" cy="642937"/>
            </a:xfrm>
            <a:custGeom>
              <a:avLst/>
              <a:gdLst>
                <a:gd name="T0" fmla="*/ 231854375 w 710"/>
                <a:gd name="T1" fmla="*/ 816529990 h 405"/>
                <a:gd name="T2" fmla="*/ 483870000 w 710"/>
                <a:gd name="T3" fmla="*/ 816529990 h 405"/>
                <a:gd name="T4" fmla="*/ 483870000 w 710"/>
                <a:gd name="T5" fmla="*/ 715723818 h 405"/>
                <a:gd name="T6" fmla="*/ 602318138 w 710"/>
                <a:gd name="T7" fmla="*/ 715723818 h 405"/>
                <a:gd name="T8" fmla="*/ 602318138 w 710"/>
                <a:gd name="T9" fmla="*/ 627519212 h 405"/>
                <a:gd name="T10" fmla="*/ 768648450 w 710"/>
                <a:gd name="T11" fmla="*/ 627519212 h 405"/>
                <a:gd name="T12" fmla="*/ 768648450 w 710"/>
                <a:gd name="T13" fmla="*/ 380544092 h 405"/>
                <a:gd name="T14" fmla="*/ 1066026888 w 710"/>
                <a:gd name="T15" fmla="*/ 380544092 h 405"/>
                <a:gd name="T16" fmla="*/ 1066026888 w 710"/>
                <a:gd name="T17" fmla="*/ 506551806 h 405"/>
                <a:gd name="T18" fmla="*/ 851812813 w 710"/>
                <a:gd name="T19" fmla="*/ 720764127 h 405"/>
                <a:gd name="T20" fmla="*/ 851812813 w 710"/>
                <a:gd name="T21" fmla="*/ 899695875 h 405"/>
                <a:gd name="T22" fmla="*/ 1066026888 w 710"/>
                <a:gd name="T23" fmla="*/ 899695875 h 405"/>
                <a:gd name="T24" fmla="*/ 1192034700 w 710"/>
                <a:gd name="T25" fmla="*/ 1020663281 h 405"/>
                <a:gd name="T26" fmla="*/ 1300400625 w 710"/>
                <a:gd name="T27" fmla="*/ 1020663281 h 405"/>
                <a:gd name="T28" fmla="*/ 1507053438 w 710"/>
                <a:gd name="T29" fmla="*/ 811489681 h 405"/>
                <a:gd name="T30" fmla="*/ 1668343438 w 710"/>
                <a:gd name="T31" fmla="*/ 811489681 h 405"/>
                <a:gd name="T32" fmla="*/ 1789310938 w 710"/>
                <a:gd name="T33" fmla="*/ 693043224 h 405"/>
                <a:gd name="T34" fmla="*/ 1751509388 w 710"/>
                <a:gd name="T35" fmla="*/ 655240115 h 405"/>
                <a:gd name="T36" fmla="*/ 1751509388 w 710"/>
                <a:gd name="T37" fmla="*/ 370463474 h 405"/>
                <a:gd name="T38" fmla="*/ 1645662825 w 710"/>
                <a:gd name="T39" fmla="*/ 370463474 h 405"/>
                <a:gd name="T40" fmla="*/ 1461690625 w 710"/>
                <a:gd name="T41" fmla="*/ 183972057 h 405"/>
                <a:gd name="T42" fmla="*/ 1376005313 w 710"/>
                <a:gd name="T43" fmla="*/ 183972057 h 405"/>
                <a:gd name="T44" fmla="*/ 1376005313 w 710"/>
                <a:gd name="T45" fmla="*/ 244455760 h 405"/>
                <a:gd name="T46" fmla="*/ 1318042513 w 710"/>
                <a:gd name="T47" fmla="*/ 309979771 h 405"/>
                <a:gd name="T48" fmla="*/ 1197075013 w 710"/>
                <a:gd name="T49" fmla="*/ 309979771 h 405"/>
                <a:gd name="T50" fmla="*/ 1038304375 w 710"/>
                <a:gd name="T51" fmla="*/ 148689897 h 405"/>
                <a:gd name="T52" fmla="*/ 934978763 w 710"/>
                <a:gd name="T53" fmla="*/ 148689897 h 405"/>
                <a:gd name="T54" fmla="*/ 934978763 w 710"/>
                <a:gd name="T55" fmla="*/ 70564320 h 405"/>
                <a:gd name="T56" fmla="*/ 829132200 w 710"/>
                <a:gd name="T57" fmla="*/ 70564320 h 405"/>
                <a:gd name="T58" fmla="*/ 829132200 w 710"/>
                <a:gd name="T59" fmla="*/ 113407737 h 405"/>
                <a:gd name="T60" fmla="*/ 703124388 w 710"/>
                <a:gd name="T61" fmla="*/ 249496068 h 405"/>
                <a:gd name="T62" fmla="*/ 577116575 w 710"/>
                <a:gd name="T63" fmla="*/ 126007715 h 405"/>
                <a:gd name="T64" fmla="*/ 577116575 w 710"/>
                <a:gd name="T65" fmla="*/ 0 h 405"/>
                <a:gd name="T66" fmla="*/ 410786263 w 710"/>
                <a:gd name="T67" fmla="*/ 166330183 h 405"/>
                <a:gd name="T68" fmla="*/ 410786263 w 710"/>
                <a:gd name="T69" fmla="*/ 335181314 h 405"/>
                <a:gd name="T70" fmla="*/ 95765938 w 710"/>
                <a:gd name="T71" fmla="*/ 645159498 h 405"/>
                <a:gd name="T72" fmla="*/ 0 w 710"/>
                <a:gd name="T73" fmla="*/ 645159498 h 405"/>
                <a:gd name="T74" fmla="*/ 231854375 w 710"/>
                <a:gd name="T75" fmla="*/ 882054002 h 405"/>
                <a:gd name="T76" fmla="*/ 231854375 w 710"/>
                <a:gd name="T77" fmla="*/ 816529990 h 405"/>
                <a:gd name="T78" fmla="*/ 231854375 w 710"/>
                <a:gd name="T79" fmla="*/ 816529990 h 405"/>
                <a:gd name="T80" fmla="*/ 231854375 w 710"/>
                <a:gd name="T81" fmla="*/ 816529990 h 40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710" h="405">
                  <a:moveTo>
                    <a:pt x="92" y="324"/>
                  </a:moveTo>
                  <a:lnTo>
                    <a:pt x="192" y="324"/>
                  </a:lnTo>
                  <a:lnTo>
                    <a:pt x="192" y="284"/>
                  </a:lnTo>
                  <a:lnTo>
                    <a:pt x="239" y="284"/>
                  </a:lnTo>
                  <a:lnTo>
                    <a:pt x="239" y="249"/>
                  </a:lnTo>
                  <a:lnTo>
                    <a:pt x="305" y="249"/>
                  </a:lnTo>
                  <a:lnTo>
                    <a:pt x="305" y="151"/>
                  </a:lnTo>
                  <a:lnTo>
                    <a:pt x="423" y="151"/>
                  </a:lnTo>
                  <a:lnTo>
                    <a:pt x="423" y="201"/>
                  </a:lnTo>
                  <a:lnTo>
                    <a:pt x="338" y="286"/>
                  </a:lnTo>
                  <a:lnTo>
                    <a:pt x="338" y="357"/>
                  </a:lnTo>
                  <a:lnTo>
                    <a:pt x="423" y="357"/>
                  </a:lnTo>
                  <a:lnTo>
                    <a:pt x="473" y="405"/>
                  </a:lnTo>
                  <a:lnTo>
                    <a:pt x="516" y="405"/>
                  </a:lnTo>
                  <a:lnTo>
                    <a:pt x="598" y="322"/>
                  </a:lnTo>
                  <a:lnTo>
                    <a:pt x="662" y="322"/>
                  </a:lnTo>
                  <a:lnTo>
                    <a:pt x="710" y="275"/>
                  </a:lnTo>
                  <a:lnTo>
                    <a:pt x="695" y="260"/>
                  </a:lnTo>
                  <a:lnTo>
                    <a:pt x="695" y="147"/>
                  </a:lnTo>
                  <a:lnTo>
                    <a:pt x="653" y="147"/>
                  </a:lnTo>
                  <a:lnTo>
                    <a:pt x="580" y="73"/>
                  </a:lnTo>
                  <a:lnTo>
                    <a:pt x="546" y="73"/>
                  </a:lnTo>
                  <a:lnTo>
                    <a:pt x="546" y="97"/>
                  </a:lnTo>
                  <a:lnTo>
                    <a:pt x="523" y="123"/>
                  </a:lnTo>
                  <a:lnTo>
                    <a:pt x="475" y="123"/>
                  </a:lnTo>
                  <a:lnTo>
                    <a:pt x="412" y="59"/>
                  </a:lnTo>
                  <a:lnTo>
                    <a:pt x="371" y="59"/>
                  </a:lnTo>
                  <a:lnTo>
                    <a:pt x="371" y="28"/>
                  </a:lnTo>
                  <a:lnTo>
                    <a:pt x="329" y="28"/>
                  </a:lnTo>
                  <a:lnTo>
                    <a:pt x="329" y="45"/>
                  </a:lnTo>
                  <a:lnTo>
                    <a:pt x="279" y="99"/>
                  </a:lnTo>
                  <a:lnTo>
                    <a:pt x="229" y="50"/>
                  </a:lnTo>
                  <a:lnTo>
                    <a:pt x="229" y="0"/>
                  </a:lnTo>
                  <a:lnTo>
                    <a:pt x="163" y="66"/>
                  </a:lnTo>
                  <a:lnTo>
                    <a:pt x="163" y="133"/>
                  </a:lnTo>
                  <a:lnTo>
                    <a:pt x="38" y="256"/>
                  </a:lnTo>
                  <a:lnTo>
                    <a:pt x="0" y="256"/>
                  </a:lnTo>
                  <a:lnTo>
                    <a:pt x="92" y="350"/>
                  </a:lnTo>
                  <a:lnTo>
                    <a:pt x="92" y="32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179" name="Freeform 15"/>
            <p:cNvSpPr>
              <a:spLocks/>
            </p:cNvSpPr>
            <p:nvPr/>
          </p:nvSpPr>
          <p:spPr bwMode="auto">
            <a:xfrm>
              <a:off x="6896637" y="1487488"/>
              <a:ext cx="1358900" cy="1695450"/>
            </a:xfrm>
            <a:custGeom>
              <a:avLst/>
              <a:gdLst>
                <a:gd name="T0" fmla="*/ 1121470325 w 856"/>
                <a:gd name="T1" fmla="*/ 0 h 1068"/>
                <a:gd name="T2" fmla="*/ 1030744700 w 856"/>
                <a:gd name="T3" fmla="*/ 0 h 1068"/>
                <a:gd name="T4" fmla="*/ 1030744700 w 856"/>
                <a:gd name="T5" fmla="*/ 90725625 h 1068"/>
                <a:gd name="T6" fmla="*/ 1108868750 w 856"/>
                <a:gd name="T7" fmla="*/ 168851263 h 1068"/>
                <a:gd name="T8" fmla="*/ 1060986575 w 856"/>
                <a:gd name="T9" fmla="*/ 209173763 h 1068"/>
                <a:gd name="T10" fmla="*/ 370463763 w 856"/>
                <a:gd name="T11" fmla="*/ 209173763 h 1068"/>
                <a:gd name="T12" fmla="*/ 370463763 w 856"/>
                <a:gd name="T13" fmla="*/ 138609388 h 1068"/>
                <a:gd name="T14" fmla="*/ 244455950 w 856"/>
                <a:gd name="T15" fmla="*/ 138609388 h 1068"/>
                <a:gd name="T16" fmla="*/ 244455950 w 856"/>
                <a:gd name="T17" fmla="*/ 244455950 h 1068"/>
                <a:gd name="T18" fmla="*/ 370463763 w 856"/>
                <a:gd name="T19" fmla="*/ 370463763 h 1068"/>
                <a:gd name="T20" fmla="*/ 60483750 w 856"/>
                <a:gd name="T21" fmla="*/ 680442188 h 1068"/>
                <a:gd name="T22" fmla="*/ 156249688 w 856"/>
                <a:gd name="T23" fmla="*/ 776208125 h 1068"/>
                <a:gd name="T24" fmla="*/ 156249688 w 856"/>
                <a:gd name="T25" fmla="*/ 894656263 h 1068"/>
                <a:gd name="T26" fmla="*/ 0 w 856"/>
                <a:gd name="T27" fmla="*/ 1045865638 h 1068"/>
                <a:gd name="T28" fmla="*/ 0 w 856"/>
                <a:gd name="T29" fmla="*/ 1176913763 h 1068"/>
                <a:gd name="T30" fmla="*/ 299899388 w 856"/>
                <a:gd name="T31" fmla="*/ 1469251888 h 1068"/>
                <a:gd name="T32" fmla="*/ 252015625 w 856"/>
                <a:gd name="T33" fmla="*/ 1517134063 h 1068"/>
                <a:gd name="T34" fmla="*/ 435987825 w 856"/>
                <a:gd name="T35" fmla="*/ 1696065950 h 1068"/>
                <a:gd name="T36" fmla="*/ 768648450 w 856"/>
                <a:gd name="T37" fmla="*/ 1696065950 h 1068"/>
                <a:gd name="T38" fmla="*/ 768648450 w 856"/>
                <a:gd name="T39" fmla="*/ 1945560625 h 1068"/>
                <a:gd name="T40" fmla="*/ 650200313 w 856"/>
                <a:gd name="T41" fmla="*/ 2064008763 h 1068"/>
                <a:gd name="T42" fmla="*/ 786288750 w 856"/>
                <a:gd name="T43" fmla="*/ 2064008763 h 1068"/>
                <a:gd name="T44" fmla="*/ 937498125 w 856"/>
                <a:gd name="T45" fmla="*/ 2147483647 h 1068"/>
                <a:gd name="T46" fmla="*/ 937498125 w 856"/>
                <a:gd name="T47" fmla="*/ 2147483647 h 1068"/>
                <a:gd name="T48" fmla="*/ 985381888 w 856"/>
                <a:gd name="T49" fmla="*/ 2147483647 h 1068"/>
                <a:gd name="T50" fmla="*/ 1527214688 w 856"/>
                <a:gd name="T51" fmla="*/ 2147483647 h 1068"/>
                <a:gd name="T52" fmla="*/ 1907759075 w 856"/>
                <a:gd name="T53" fmla="*/ 2147483647 h 1068"/>
                <a:gd name="T54" fmla="*/ 1688504688 w 856"/>
                <a:gd name="T55" fmla="*/ 2046366875 h 1068"/>
                <a:gd name="T56" fmla="*/ 1754028750 w 856"/>
                <a:gd name="T57" fmla="*/ 1993444388 h 1068"/>
                <a:gd name="T58" fmla="*/ 1645662825 w 856"/>
                <a:gd name="T59" fmla="*/ 1885076875 h 1068"/>
                <a:gd name="T60" fmla="*/ 1645662825 w 856"/>
                <a:gd name="T61" fmla="*/ 1139110625 h 1068"/>
                <a:gd name="T62" fmla="*/ 1960681563 w 856"/>
                <a:gd name="T63" fmla="*/ 824091888 h 1068"/>
                <a:gd name="T64" fmla="*/ 1960681563 w 856"/>
                <a:gd name="T65" fmla="*/ 632560013 h 1068"/>
                <a:gd name="T66" fmla="*/ 2147483647 w 856"/>
                <a:gd name="T67" fmla="*/ 443547500 h 1068"/>
                <a:gd name="T68" fmla="*/ 2147483647 w 856"/>
                <a:gd name="T69" fmla="*/ 378023438 h 1068"/>
                <a:gd name="T70" fmla="*/ 1885076875 w 856"/>
                <a:gd name="T71" fmla="*/ 108367513 h 1068"/>
                <a:gd name="T72" fmla="*/ 1776710950 w 856"/>
                <a:gd name="T73" fmla="*/ 221773750 h 1068"/>
                <a:gd name="T74" fmla="*/ 1920359063 w 856"/>
                <a:gd name="T75" fmla="*/ 365423450 h 1068"/>
                <a:gd name="T76" fmla="*/ 1716227200 w 856"/>
                <a:gd name="T77" fmla="*/ 567035950 h 1068"/>
                <a:gd name="T78" fmla="*/ 1716227200 w 856"/>
                <a:gd name="T79" fmla="*/ 1003022188 h 1068"/>
                <a:gd name="T80" fmla="*/ 1436489063 w 856"/>
                <a:gd name="T81" fmla="*/ 1282760325 h 1068"/>
                <a:gd name="T82" fmla="*/ 1247478138 w 856"/>
                <a:gd name="T83" fmla="*/ 1098788125 h 1068"/>
                <a:gd name="T84" fmla="*/ 1174392813 w 856"/>
                <a:gd name="T85" fmla="*/ 1169352500 h 1068"/>
                <a:gd name="T86" fmla="*/ 1055946263 w 856"/>
                <a:gd name="T87" fmla="*/ 1045865638 h 1068"/>
                <a:gd name="T88" fmla="*/ 859374075 w 856"/>
                <a:gd name="T89" fmla="*/ 1045865638 h 1068"/>
                <a:gd name="T90" fmla="*/ 871974063 w 856"/>
                <a:gd name="T91" fmla="*/ 544353750 h 1068"/>
                <a:gd name="T92" fmla="*/ 1174392813 w 856"/>
                <a:gd name="T93" fmla="*/ 544353750 h 1068"/>
                <a:gd name="T94" fmla="*/ 1234876563 w 856"/>
                <a:gd name="T95" fmla="*/ 483870000 h 1068"/>
                <a:gd name="T96" fmla="*/ 1454130950 w 856"/>
                <a:gd name="T97" fmla="*/ 483870000 h 1068"/>
                <a:gd name="T98" fmla="*/ 1454130950 w 856"/>
                <a:gd name="T99" fmla="*/ 370463763 h 1068"/>
                <a:gd name="T100" fmla="*/ 1562496875 w 856"/>
                <a:gd name="T101" fmla="*/ 370463763 h 1068"/>
                <a:gd name="T102" fmla="*/ 1688504688 w 856"/>
                <a:gd name="T103" fmla="*/ 252015625 h 1068"/>
                <a:gd name="T104" fmla="*/ 1491932500 w 856"/>
                <a:gd name="T105" fmla="*/ 47883763 h 1068"/>
                <a:gd name="T106" fmla="*/ 1323082825 w 856"/>
                <a:gd name="T107" fmla="*/ 209173763 h 1068"/>
                <a:gd name="T108" fmla="*/ 1121470325 w 856"/>
                <a:gd name="T109" fmla="*/ 0 h 1068"/>
                <a:gd name="T110" fmla="*/ 1121470325 w 856"/>
                <a:gd name="T111" fmla="*/ 0 h 1068"/>
                <a:gd name="T112" fmla="*/ 1121470325 w 856"/>
                <a:gd name="T113" fmla="*/ 0 h 106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856" h="1068">
                  <a:moveTo>
                    <a:pt x="445" y="0"/>
                  </a:moveTo>
                  <a:lnTo>
                    <a:pt x="409" y="0"/>
                  </a:lnTo>
                  <a:lnTo>
                    <a:pt x="409" y="36"/>
                  </a:lnTo>
                  <a:lnTo>
                    <a:pt x="440" y="67"/>
                  </a:lnTo>
                  <a:lnTo>
                    <a:pt x="421" y="83"/>
                  </a:lnTo>
                  <a:lnTo>
                    <a:pt x="147" y="83"/>
                  </a:lnTo>
                  <a:lnTo>
                    <a:pt x="147" y="55"/>
                  </a:lnTo>
                  <a:lnTo>
                    <a:pt x="97" y="55"/>
                  </a:lnTo>
                  <a:lnTo>
                    <a:pt x="97" y="97"/>
                  </a:lnTo>
                  <a:lnTo>
                    <a:pt x="147" y="147"/>
                  </a:lnTo>
                  <a:lnTo>
                    <a:pt x="24" y="270"/>
                  </a:lnTo>
                  <a:lnTo>
                    <a:pt x="62" y="308"/>
                  </a:lnTo>
                  <a:lnTo>
                    <a:pt x="62" y="355"/>
                  </a:lnTo>
                  <a:lnTo>
                    <a:pt x="0" y="415"/>
                  </a:lnTo>
                  <a:lnTo>
                    <a:pt x="0" y="467"/>
                  </a:lnTo>
                  <a:lnTo>
                    <a:pt x="119" y="583"/>
                  </a:lnTo>
                  <a:lnTo>
                    <a:pt x="100" y="602"/>
                  </a:lnTo>
                  <a:lnTo>
                    <a:pt x="173" y="673"/>
                  </a:lnTo>
                  <a:lnTo>
                    <a:pt x="305" y="673"/>
                  </a:lnTo>
                  <a:lnTo>
                    <a:pt x="305" y="772"/>
                  </a:lnTo>
                  <a:lnTo>
                    <a:pt x="258" y="819"/>
                  </a:lnTo>
                  <a:lnTo>
                    <a:pt x="312" y="819"/>
                  </a:lnTo>
                  <a:lnTo>
                    <a:pt x="372" y="876"/>
                  </a:lnTo>
                  <a:lnTo>
                    <a:pt x="372" y="1068"/>
                  </a:lnTo>
                  <a:lnTo>
                    <a:pt x="391" y="1051"/>
                  </a:lnTo>
                  <a:lnTo>
                    <a:pt x="606" y="1051"/>
                  </a:lnTo>
                  <a:lnTo>
                    <a:pt x="757" y="900"/>
                  </a:lnTo>
                  <a:lnTo>
                    <a:pt x="670" y="812"/>
                  </a:lnTo>
                  <a:lnTo>
                    <a:pt x="696" y="791"/>
                  </a:lnTo>
                  <a:lnTo>
                    <a:pt x="653" y="748"/>
                  </a:lnTo>
                  <a:lnTo>
                    <a:pt x="653" y="452"/>
                  </a:lnTo>
                  <a:lnTo>
                    <a:pt x="778" y="327"/>
                  </a:lnTo>
                  <a:lnTo>
                    <a:pt x="778" y="251"/>
                  </a:lnTo>
                  <a:lnTo>
                    <a:pt x="856" y="176"/>
                  </a:lnTo>
                  <a:lnTo>
                    <a:pt x="856" y="150"/>
                  </a:lnTo>
                  <a:lnTo>
                    <a:pt x="748" y="43"/>
                  </a:lnTo>
                  <a:lnTo>
                    <a:pt x="705" y="88"/>
                  </a:lnTo>
                  <a:lnTo>
                    <a:pt x="762" y="145"/>
                  </a:lnTo>
                  <a:lnTo>
                    <a:pt x="681" y="225"/>
                  </a:lnTo>
                  <a:lnTo>
                    <a:pt x="681" y="398"/>
                  </a:lnTo>
                  <a:lnTo>
                    <a:pt x="570" y="509"/>
                  </a:lnTo>
                  <a:lnTo>
                    <a:pt x="495" y="436"/>
                  </a:lnTo>
                  <a:lnTo>
                    <a:pt x="466" y="464"/>
                  </a:lnTo>
                  <a:lnTo>
                    <a:pt x="419" y="415"/>
                  </a:lnTo>
                  <a:lnTo>
                    <a:pt x="341" y="415"/>
                  </a:lnTo>
                  <a:lnTo>
                    <a:pt x="346" y="216"/>
                  </a:lnTo>
                  <a:lnTo>
                    <a:pt x="466" y="216"/>
                  </a:lnTo>
                  <a:lnTo>
                    <a:pt x="490" y="192"/>
                  </a:lnTo>
                  <a:lnTo>
                    <a:pt x="577" y="192"/>
                  </a:lnTo>
                  <a:lnTo>
                    <a:pt x="577" y="147"/>
                  </a:lnTo>
                  <a:lnTo>
                    <a:pt x="620" y="147"/>
                  </a:lnTo>
                  <a:lnTo>
                    <a:pt x="670" y="100"/>
                  </a:lnTo>
                  <a:lnTo>
                    <a:pt x="592" y="19"/>
                  </a:lnTo>
                  <a:lnTo>
                    <a:pt x="525" y="83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180" name="Freeform 17"/>
            <p:cNvSpPr>
              <a:spLocks/>
            </p:cNvSpPr>
            <p:nvPr/>
          </p:nvSpPr>
          <p:spPr bwMode="auto">
            <a:xfrm>
              <a:off x="4891624" y="2171701"/>
              <a:ext cx="1231900" cy="1387475"/>
            </a:xfrm>
            <a:custGeom>
              <a:avLst/>
              <a:gdLst>
                <a:gd name="T0" fmla="*/ 1645662825 w 776"/>
                <a:gd name="T1" fmla="*/ 637600325 h 874"/>
                <a:gd name="T2" fmla="*/ 1496972813 w 776"/>
                <a:gd name="T3" fmla="*/ 496471575 h 874"/>
                <a:gd name="T4" fmla="*/ 1396166563 w 776"/>
                <a:gd name="T5" fmla="*/ 496471575 h 874"/>
                <a:gd name="T6" fmla="*/ 1396166563 w 776"/>
                <a:gd name="T7" fmla="*/ 156249688 h 874"/>
                <a:gd name="T8" fmla="*/ 1239916875 w 776"/>
                <a:gd name="T9" fmla="*/ 0 h 874"/>
                <a:gd name="T10" fmla="*/ 1078626875 w 776"/>
                <a:gd name="T11" fmla="*/ 156249688 h 874"/>
                <a:gd name="T12" fmla="*/ 1078626875 w 776"/>
                <a:gd name="T13" fmla="*/ 231854375 h 874"/>
                <a:gd name="T14" fmla="*/ 1003022188 w 776"/>
                <a:gd name="T15" fmla="*/ 231854375 h 874"/>
                <a:gd name="T16" fmla="*/ 947578750 w 776"/>
                <a:gd name="T17" fmla="*/ 178931888 h 874"/>
                <a:gd name="T18" fmla="*/ 506552200 w 776"/>
                <a:gd name="T19" fmla="*/ 178931888 h 874"/>
                <a:gd name="T20" fmla="*/ 506552200 w 776"/>
                <a:gd name="T21" fmla="*/ 30241875 h 874"/>
                <a:gd name="T22" fmla="*/ 327620313 w 776"/>
                <a:gd name="T23" fmla="*/ 30241875 h 874"/>
                <a:gd name="T24" fmla="*/ 327620313 w 776"/>
                <a:gd name="T25" fmla="*/ 204133450 h 874"/>
                <a:gd name="T26" fmla="*/ 0 w 776"/>
                <a:gd name="T27" fmla="*/ 204133450 h 874"/>
                <a:gd name="T28" fmla="*/ 0 w 776"/>
                <a:gd name="T29" fmla="*/ 287297813 h 874"/>
                <a:gd name="T30" fmla="*/ 100806250 w 776"/>
                <a:gd name="T31" fmla="*/ 383063750 h 874"/>
                <a:gd name="T32" fmla="*/ 100806250 w 776"/>
                <a:gd name="T33" fmla="*/ 1063505938 h 874"/>
                <a:gd name="T34" fmla="*/ 214214075 w 776"/>
                <a:gd name="T35" fmla="*/ 1174392813 h 874"/>
                <a:gd name="T36" fmla="*/ 304939700 w 776"/>
                <a:gd name="T37" fmla="*/ 1174392813 h 874"/>
                <a:gd name="T38" fmla="*/ 304939700 w 776"/>
                <a:gd name="T39" fmla="*/ 1408768138 h 874"/>
                <a:gd name="T40" fmla="*/ 231854375 w 776"/>
                <a:gd name="T41" fmla="*/ 1408768138 h 874"/>
                <a:gd name="T42" fmla="*/ 90725625 w 776"/>
                <a:gd name="T43" fmla="*/ 1562496875 h 874"/>
                <a:gd name="T44" fmla="*/ 161290000 w 776"/>
                <a:gd name="T45" fmla="*/ 1640622513 h 874"/>
                <a:gd name="T46" fmla="*/ 100806250 w 776"/>
                <a:gd name="T47" fmla="*/ 1706146575 h 874"/>
                <a:gd name="T48" fmla="*/ 100806250 w 776"/>
                <a:gd name="T49" fmla="*/ 1849794688 h 874"/>
                <a:gd name="T50" fmla="*/ 453628125 w 776"/>
                <a:gd name="T51" fmla="*/ 2147483647 h 874"/>
                <a:gd name="T52" fmla="*/ 549394063 w 776"/>
                <a:gd name="T53" fmla="*/ 2099290950 h 874"/>
                <a:gd name="T54" fmla="*/ 650200313 w 776"/>
                <a:gd name="T55" fmla="*/ 2099290950 h 874"/>
                <a:gd name="T56" fmla="*/ 650200313 w 776"/>
                <a:gd name="T57" fmla="*/ 1920359063 h 874"/>
                <a:gd name="T58" fmla="*/ 720764688 w 776"/>
                <a:gd name="T59" fmla="*/ 1844754375 h 874"/>
                <a:gd name="T60" fmla="*/ 720764688 w 776"/>
                <a:gd name="T61" fmla="*/ 1587698438 h 874"/>
                <a:gd name="T62" fmla="*/ 824091888 w 776"/>
                <a:gd name="T63" fmla="*/ 1587698438 h 874"/>
                <a:gd name="T64" fmla="*/ 972780313 w 776"/>
                <a:gd name="T65" fmla="*/ 1444050325 h 874"/>
                <a:gd name="T66" fmla="*/ 912296563 w 776"/>
                <a:gd name="T67" fmla="*/ 1383566575 h 874"/>
                <a:gd name="T68" fmla="*/ 995462513 w 776"/>
                <a:gd name="T69" fmla="*/ 1295360313 h 874"/>
                <a:gd name="T70" fmla="*/ 1199594375 w 776"/>
                <a:gd name="T71" fmla="*/ 1295360313 h 874"/>
                <a:gd name="T72" fmla="*/ 1199594375 w 776"/>
                <a:gd name="T73" fmla="*/ 1212195950 h 874"/>
                <a:gd name="T74" fmla="*/ 1955641250 w 776"/>
                <a:gd name="T75" fmla="*/ 1212195950 h 874"/>
                <a:gd name="T76" fmla="*/ 1955641250 w 776"/>
                <a:gd name="T77" fmla="*/ 1086188138 h 874"/>
                <a:gd name="T78" fmla="*/ 1675904700 w 776"/>
                <a:gd name="T79" fmla="*/ 811490313 h 874"/>
                <a:gd name="T80" fmla="*/ 1746469075 w 776"/>
                <a:gd name="T81" fmla="*/ 740925938 h 874"/>
                <a:gd name="T82" fmla="*/ 1645662825 w 776"/>
                <a:gd name="T83" fmla="*/ 637600325 h 874"/>
                <a:gd name="T84" fmla="*/ 1645662825 w 776"/>
                <a:gd name="T85" fmla="*/ 637600325 h 874"/>
                <a:gd name="T86" fmla="*/ 1645662825 w 776"/>
                <a:gd name="T87" fmla="*/ 637600325 h 87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776" h="874">
                  <a:moveTo>
                    <a:pt x="653" y="253"/>
                  </a:moveTo>
                  <a:lnTo>
                    <a:pt x="594" y="197"/>
                  </a:lnTo>
                  <a:lnTo>
                    <a:pt x="554" y="197"/>
                  </a:lnTo>
                  <a:lnTo>
                    <a:pt x="554" y="62"/>
                  </a:lnTo>
                  <a:lnTo>
                    <a:pt x="492" y="0"/>
                  </a:lnTo>
                  <a:lnTo>
                    <a:pt x="428" y="62"/>
                  </a:lnTo>
                  <a:lnTo>
                    <a:pt x="428" y="92"/>
                  </a:lnTo>
                  <a:lnTo>
                    <a:pt x="398" y="92"/>
                  </a:lnTo>
                  <a:lnTo>
                    <a:pt x="376" y="71"/>
                  </a:lnTo>
                  <a:lnTo>
                    <a:pt x="201" y="71"/>
                  </a:lnTo>
                  <a:lnTo>
                    <a:pt x="201" y="12"/>
                  </a:lnTo>
                  <a:lnTo>
                    <a:pt x="130" y="12"/>
                  </a:lnTo>
                  <a:lnTo>
                    <a:pt x="130" y="81"/>
                  </a:lnTo>
                  <a:lnTo>
                    <a:pt x="0" y="81"/>
                  </a:lnTo>
                  <a:lnTo>
                    <a:pt x="0" y="114"/>
                  </a:lnTo>
                  <a:lnTo>
                    <a:pt x="40" y="152"/>
                  </a:lnTo>
                  <a:lnTo>
                    <a:pt x="40" y="422"/>
                  </a:lnTo>
                  <a:lnTo>
                    <a:pt x="85" y="466"/>
                  </a:lnTo>
                  <a:lnTo>
                    <a:pt x="121" y="466"/>
                  </a:lnTo>
                  <a:lnTo>
                    <a:pt x="121" y="559"/>
                  </a:lnTo>
                  <a:lnTo>
                    <a:pt x="92" y="559"/>
                  </a:lnTo>
                  <a:lnTo>
                    <a:pt x="36" y="620"/>
                  </a:lnTo>
                  <a:lnTo>
                    <a:pt x="64" y="651"/>
                  </a:lnTo>
                  <a:lnTo>
                    <a:pt x="40" y="677"/>
                  </a:lnTo>
                  <a:lnTo>
                    <a:pt x="40" y="734"/>
                  </a:lnTo>
                  <a:lnTo>
                    <a:pt x="180" y="874"/>
                  </a:lnTo>
                  <a:lnTo>
                    <a:pt x="218" y="833"/>
                  </a:lnTo>
                  <a:lnTo>
                    <a:pt x="258" y="833"/>
                  </a:lnTo>
                  <a:lnTo>
                    <a:pt x="258" y="762"/>
                  </a:lnTo>
                  <a:lnTo>
                    <a:pt x="286" y="732"/>
                  </a:lnTo>
                  <a:lnTo>
                    <a:pt x="286" y="630"/>
                  </a:lnTo>
                  <a:lnTo>
                    <a:pt x="327" y="630"/>
                  </a:lnTo>
                  <a:lnTo>
                    <a:pt x="386" y="573"/>
                  </a:lnTo>
                  <a:lnTo>
                    <a:pt x="362" y="549"/>
                  </a:lnTo>
                  <a:lnTo>
                    <a:pt x="395" y="514"/>
                  </a:lnTo>
                  <a:lnTo>
                    <a:pt x="476" y="514"/>
                  </a:lnTo>
                  <a:lnTo>
                    <a:pt x="476" y="481"/>
                  </a:lnTo>
                  <a:lnTo>
                    <a:pt x="776" y="481"/>
                  </a:lnTo>
                  <a:lnTo>
                    <a:pt x="776" y="431"/>
                  </a:lnTo>
                  <a:lnTo>
                    <a:pt x="665" y="322"/>
                  </a:lnTo>
                  <a:lnTo>
                    <a:pt x="693" y="294"/>
                  </a:lnTo>
                  <a:lnTo>
                    <a:pt x="653" y="253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181" name="Freeform 18"/>
            <p:cNvSpPr>
              <a:spLocks/>
            </p:cNvSpPr>
            <p:nvPr/>
          </p:nvSpPr>
          <p:spPr bwMode="auto">
            <a:xfrm>
              <a:off x="7437974" y="1627188"/>
              <a:ext cx="668338" cy="668338"/>
            </a:xfrm>
            <a:custGeom>
              <a:avLst/>
              <a:gdLst>
                <a:gd name="T0" fmla="*/ 594757320 w 421"/>
                <a:gd name="T1" fmla="*/ 148690124 h 421"/>
                <a:gd name="T2" fmla="*/ 594757320 w 421"/>
                <a:gd name="T3" fmla="*/ 262096446 h 421"/>
                <a:gd name="T4" fmla="*/ 375504356 w 421"/>
                <a:gd name="T5" fmla="*/ 262096446 h 421"/>
                <a:gd name="T6" fmla="*/ 315020561 w 421"/>
                <a:gd name="T7" fmla="*/ 322580241 h 421"/>
                <a:gd name="T8" fmla="*/ 12601584 w 421"/>
                <a:gd name="T9" fmla="*/ 322580241 h 421"/>
                <a:gd name="T10" fmla="*/ 0 w 421"/>
                <a:gd name="T11" fmla="*/ 824092504 h 421"/>
                <a:gd name="T12" fmla="*/ 196572335 w 421"/>
                <a:gd name="T13" fmla="*/ 824092504 h 421"/>
                <a:gd name="T14" fmla="*/ 315020561 w 421"/>
                <a:gd name="T15" fmla="*/ 947579459 h 421"/>
                <a:gd name="T16" fmla="*/ 388104353 w 421"/>
                <a:gd name="T17" fmla="*/ 877015031 h 421"/>
                <a:gd name="T18" fmla="*/ 577117007 w 421"/>
                <a:gd name="T19" fmla="*/ 1060987369 h 421"/>
                <a:gd name="T20" fmla="*/ 856853766 w 421"/>
                <a:gd name="T21" fmla="*/ 781249022 h 421"/>
                <a:gd name="T22" fmla="*/ 856853766 w 421"/>
                <a:gd name="T23" fmla="*/ 345262458 h 421"/>
                <a:gd name="T24" fmla="*/ 1060987369 w 421"/>
                <a:gd name="T25" fmla="*/ 143649807 h 421"/>
                <a:gd name="T26" fmla="*/ 912297245 w 421"/>
                <a:gd name="T27" fmla="*/ 0 h 421"/>
                <a:gd name="T28" fmla="*/ 851813450 w 421"/>
                <a:gd name="T29" fmla="*/ 60483795 h 421"/>
                <a:gd name="T30" fmla="*/ 829132820 w 421"/>
                <a:gd name="T31" fmla="*/ 30241898 h 421"/>
                <a:gd name="T32" fmla="*/ 703124914 w 421"/>
                <a:gd name="T33" fmla="*/ 148690124 h 421"/>
                <a:gd name="T34" fmla="*/ 594757320 w 421"/>
                <a:gd name="T35" fmla="*/ 148690124 h 421"/>
                <a:gd name="T36" fmla="*/ 594757320 w 421"/>
                <a:gd name="T37" fmla="*/ 148690124 h 421"/>
                <a:gd name="T38" fmla="*/ 594757320 w 421"/>
                <a:gd name="T39" fmla="*/ 148690124 h 42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21" h="421">
                  <a:moveTo>
                    <a:pt x="236" y="59"/>
                  </a:moveTo>
                  <a:lnTo>
                    <a:pt x="236" y="104"/>
                  </a:lnTo>
                  <a:lnTo>
                    <a:pt x="149" y="104"/>
                  </a:lnTo>
                  <a:lnTo>
                    <a:pt x="125" y="128"/>
                  </a:lnTo>
                  <a:lnTo>
                    <a:pt x="5" y="128"/>
                  </a:lnTo>
                  <a:lnTo>
                    <a:pt x="0" y="327"/>
                  </a:lnTo>
                  <a:lnTo>
                    <a:pt x="78" y="327"/>
                  </a:lnTo>
                  <a:lnTo>
                    <a:pt x="125" y="376"/>
                  </a:lnTo>
                  <a:lnTo>
                    <a:pt x="154" y="348"/>
                  </a:lnTo>
                  <a:lnTo>
                    <a:pt x="229" y="421"/>
                  </a:lnTo>
                  <a:lnTo>
                    <a:pt x="340" y="310"/>
                  </a:lnTo>
                  <a:lnTo>
                    <a:pt x="340" y="137"/>
                  </a:lnTo>
                  <a:lnTo>
                    <a:pt x="421" y="57"/>
                  </a:lnTo>
                  <a:lnTo>
                    <a:pt x="362" y="0"/>
                  </a:lnTo>
                  <a:lnTo>
                    <a:pt x="338" y="24"/>
                  </a:lnTo>
                  <a:lnTo>
                    <a:pt x="329" y="12"/>
                  </a:lnTo>
                  <a:lnTo>
                    <a:pt x="279" y="59"/>
                  </a:lnTo>
                  <a:lnTo>
                    <a:pt x="236" y="59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182" name="Freeform 19"/>
            <p:cNvSpPr>
              <a:spLocks/>
            </p:cNvSpPr>
            <p:nvPr/>
          </p:nvSpPr>
          <p:spPr bwMode="auto">
            <a:xfrm>
              <a:off x="7628474" y="1838326"/>
              <a:ext cx="349250" cy="457200"/>
            </a:xfrm>
            <a:custGeom>
              <a:avLst/>
              <a:gdLst>
                <a:gd name="T0" fmla="*/ 0 w 220"/>
                <a:gd name="T1" fmla="*/ 231854375 h 288"/>
                <a:gd name="T2" fmla="*/ 0 w 220"/>
                <a:gd name="T3" fmla="*/ 602318138 h 288"/>
                <a:gd name="T4" fmla="*/ 20161250 w 220"/>
                <a:gd name="T5" fmla="*/ 612398763 h 288"/>
                <a:gd name="T6" fmla="*/ 85685313 w 220"/>
                <a:gd name="T7" fmla="*/ 541834388 h 288"/>
                <a:gd name="T8" fmla="*/ 274697825 w 220"/>
                <a:gd name="T9" fmla="*/ 725805000 h 288"/>
                <a:gd name="T10" fmla="*/ 554434375 w 220"/>
                <a:gd name="T11" fmla="*/ 446068450 h 288"/>
                <a:gd name="T12" fmla="*/ 554434375 w 220"/>
                <a:gd name="T13" fmla="*/ 315020325 h 288"/>
                <a:gd name="T14" fmla="*/ 239415638 w 220"/>
                <a:gd name="T15" fmla="*/ 0 h 288"/>
                <a:gd name="T16" fmla="*/ 0 w 220"/>
                <a:gd name="T17" fmla="*/ 231854375 h 288"/>
                <a:gd name="T18" fmla="*/ 0 w 220"/>
                <a:gd name="T19" fmla="*/ 231854375 h 288"/>
                <a:gd name="T20" fmla="*/ 0 w 220"/>
                <a:gd name="T21" fmla="*/ 231854375 h 28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20" h="288">
                  <a:moveTo>
                    <a:pt x="0" y="92"/>
                  </a:moveTo>
                  <a:lnTo>
                    <a:pt x="0" y="239"/>
                  </a:lnTo>
                  <a:lnTo>
                    <a:pt x="8" y="243"/>
                  </a:lnTo>
                  <a:lnTo>
                    <a:pt x="34" y="215"/>
                  </a:lnTo>
                  <a:lnTo>
                    <a:pt x="109" y="288"/>
                  </a:lnTo>
                  <a:lnTo>
                    <a:pt x="220" y="177"/>
                  </a:lnTo>
                  <a:lnTo>
                    <a:pt x="220" y="125"/>
                  </a:lnTo>
                  <a:lnTo>
                    <a:pt x="95" y="0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183" name="Freeform 20"/>
            <p:cNvSpPr>
              <a:spLocks/>
            </p:cNvSpPr>
            <p:nvPr/>
          </p:nvSpPr>
          <p:spPr bwMode="auto">
            <a:xfrm>
              <a:off x="6475949" y="2743201"/>
              <a:ext cx="3379788" cy="2382837"/>
            </a:xfrm>
            <a:custGeom>
              <a:avLst/>
              <a:gdLst>
                <a:gd name="T0" fmla="*/ 2147483647 w 2129"/>
                <a:gd name="T1" fmla="*/ 1257558499 h 1501"/>
                <a:gd name="T2" fmla="*/ 2147483647 w 2129"/>
                <a:gd name="T3" fmla="*/ 357862112 h 1501"/>
                <a:gd name="T4" fmla="*/ 2147483647 w 2129"/>
                <a:gd name="T5" fmla="*/ 131048098 h 1501"/>
                <a:gd name="T6" fmla="*/ 2147483647 w 2129"/>
                <a:gd name="T7" fmla="*/ 428426473 h 1501"/>
                <a:gd name="T8" fmla="*/ 2147483647 w 2129"/>
                <a:gd name="T9" fmla="*/ 703124240 h 1501"/>
                <a:gd name="T10" fmla="*/ 2147483647 w 2129"/>
                <a:gd name="T11" fmla="*/ 572076142 h 1501"/>
                <a:gd name="T12" fmla="*/ 2147483647 w 2129"/>
                <a:gd name="T13" fmla="*/ 0 h 1501"/>
                <a:gd name="T14" fmla="*/ 2147483647 w 2129"/>
                <a:gd name="T15" fmla="*/ 52924064 h 1501"/>
                <a:gd name="T16" fmla="*/ 2147483647 w 2129"/>
                <a:gd name="T17" fmla="*/ 655240488 h 1501"/>
                <a:gd name="T18" fmla="*/ 1544856804 w 2129"/>
                <a:gd name="T19" fmla="*/ 758567666 h 1501"/>
                <a:gd name="T20" fmla="*/ 1247478322 w 2129"/>
                <a:gd name="T21" fmla="*/ 859373895 h 1501"/>
                <a:gd name="T22" fmla="*/ 1073586721 w 2129"/>
                <a:gd name="T23" fmla="*/ 798890157 h 1501"/>
                <a:gd name="T24" fmla="*/ 536794154 w 2129"/>
                <a:gd name="T25" fmla="*/ 1025704172 h 1501"/>
                <a:gd name="T26" fmla="*/ 282257542 w 2129"/>
                <a:gd name="T27" fmla="*/ 1426408138 h 1501"/>
                <a:gd name="T28" fmla="*/ 126007831 w 2129"/>
                <a:gd name="T29" fmla="*/ 1527214367 h 1501"/>
                <a:gd name="T30" fmla="*/ 0 w 2129"/>
                <a:gd name="T31" fmla="*/ 2081648626 h 1501"/>
                <a:gd name="T32" fmla="*/ 698084178 w 2129"/>
                <a:gd name="T33" fmla="*/ 1993443969 h 1501"/>
                <a:gd name="T34" fmla="*/ 829132323 w 2129"/>
                <a:gd name="T35" fmla="*/ 1854834611 h 1501"/>
                <a:gd name="T36" fmla="*/ 912296697 w 2129"/>
                <a:gd name="T37" fmla="*/ 1885076479 h 1501"/>
                <a:gd name="T38" fmla="*/ 1103828601 w 2129"/>
                <a:gd name="T39" fmla="*/ 2147483647 h 1501"/>
                <a:gd name="T40" fmla="*/ 1222276756 w 2129"/>
                <a:gd name="T41" fmla="*/ 2147483647 h 1501"/>
                <a:gd name="T42" fmla="*/ 1746469333 w 2129"/>
                <a:gd name="T43" fmla="*/ 2147483647 h 1501"/>
                <a:gd name="T44" fmla="*/ 1907759357 w 2129"/>
                <a:gd name="T45" fmla="*/ 2147483647 h 1501"/>
                <a:gd name="T46" fmla="*/ 1693545251 w 2129"/>
                <a:gd name="T47" fmla="*/ 2147483647 h 1501"/>
                <a:gd name="T48" fmla="*/ 2008565622 w 2129"/>
                <a:gd name="T49" fmla="*/ 2147483647 h 1501"/>
                <a:gd name="T50" fmla="*/ 2147483647 w 2129"/>
                <a:gd name="T51" fmla="*/ 2147483647 h 1501"/>
                <a:gd name="T52" fmla="*/ 2147483647 w 2129"/>
                <a:gd name="T53" fmla="*/ 2147483647 h 1501"/>
                <a:gd name="T54" fmla="*/ 2147483647 w 2129"/>
                <a:gd name="T55" fmla="*/ 2147483647 h 1501"/>
                <a:gd name="T56" fmla="*/ 2147483647 w 2129"/>
                <a:gd name="T57" fmla="*/ 2147483647 h 1501"/>
                <a:gd name="T58" fmla="*/ 2147483647 w 2129"/>
                <a:gd name="T59" fmla="*/ 2147483647 h 1501"/>
                <a:gd name="T60" fmla="*/ 2147483647 w 2129"/>
                <a:gd name="T61" fmla="*/ 2147483647 h 1501"/>
                <a:gd name="T62" fmla="*/ 2147483647 w 2129"/>
                <a:gd name="T63" fmla="*/ 2147483647 h 1501"/>
                <a:gd name="T64" fmla="*/ 2147483647 w 2129"/>
                <a:gd name="T65" fmla="*/ 2147483647 h 1501"/>
                <a:gd name="T66" fmla="*/ 2147483647 w 2129"/>
                <a:gd name="T67" fmla="*/ 2147483647 h 1501"/>
                <a:gd name="T68" fmla="*/ 2147483647 w 2129"/>
                <a:gd name="T69" fmla="*/ 1771670266 h 1501"/>
                <a:gd name="T70" fmla="*/ 2147483647 w 2129"/>
                <a:gd name="T71" fmla="*/ 1980842397 h 1501"/>
                <a:gd name="T72" fmla="*/ 2147483647 w 2129"/>
                <a:gd name="T73" fmla="*/ 2129532378 h 1501"/>
                <a:gd name="T74" fmla="*/ 2147483647 w 2129"/>
                <a:gd name="T75" fmla="*/ 1693544645 h 1501"/>
                <a:gd name="T76" fmla="*/ 2147483647 w 2129"/>
                <a:gd name="T77" fmla="*/ 1693544645 h 150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129" h="1501">
                  <a:moveTo>
                    <a:pt x="2027" y="672"/>
                  </a:moveTo>
                  <a:lnTo>
                    <a:pt x="2027" y="499"/>
                  </a:lnTo>
                  <a:lnTo>
                    <a:pt x="2082" y="445"/>
                  </a:lnTo>
                  <a:lnTo>
                    <a:pt x="2082" y="142"/>
                  </a:lnTo>
                  <a:lnTo>
                    <a:pt x="1992" y="52"/>
                  </a:lnTo>
                  <a:lnTo>
                    <a:pt x="1900" y="52"/>
                  </a:lnTo>
                  <a:lnTo>
                    <a:pt x="1900" y="170"/>
                  </a:lnTo>
                  <a:lnTo>
                    <a:pt x="1798" y="170"/>
                  </a:lnTo>
                  <a:lnTo>
                    <a:pt x="1798" y="279"/>
                  </a:lnTo>
                  <a:lnTo>
                    <a:pt x="1621" y="279"/>
                  </a:lnTo>
                  <a:lnTo>
                    <a:pt x="1569" y="227"/>
                  </a:lnTo>
                  <a:lnTo>
                    <a:pt x="1405" y="227"/>
                  </a:lnTo>
                  <a:lnTo>
                    <a:pt x="1405" y="69"/>
                  </a:lnTo>
                  <a:lnTo>
                    <a:pt x="1337" y="0"/>
                  </a:lnTo>
                  <a:lnTo>
                    <a:pt x="961" y="0"/>
                  </a:lnTo>
                  <a:lnTo>
                    <a:pt x="935" y="21"/>
                  </a:lnTo>
                  <a:lnTo>
                    <a:pt x="1022" y="109"/>
                  </a:lnTo>
                  <a:lnTo>
                    <a:pt x="871" y="260"/>
                  </a:lnTo>
                  <a:lnTo>
                    <a:pt x="656" y="260"/>
                  </a:lnTo>
                  <a:lnTo>
                    <a:pt x="613" y="301"/>
                  </a:lnTo>
                  <a:lnTo>
                    <a:pt x="535" y="301"/>
                  </a:lnTo>
                  <a:lnTo>
                    <a:pt x="495" y="341"/>
                  </a:lnTo>
                  <a:lnTo>
                    <a:pt x="471" y="317"/>
                  </a:lnTo>
                  <a:lnTo>
                    <a:pt x="426" y="317"/>
                  </a:lnTo>
                  <a:lnTo>
                    <a:pt x="426" y="407"/>
                  </a:lnTo>
                  <a:lnTo>
                    <a:pt x="213" y="407"/>
                  </a:lnTo>
                  <a:lnTo>
                    <a:pt x="112" y="509"/>
                  </a:lnTo>
                  <a:lnTo>
                    <a:pt x="112" y="566"/>
                  </a:lnTo>
                  <a:lnTo>
                    <a:pt x="50" y="566"/>
                  </a:lnTo>
                  <a:lnTo>
                    <a:pt x="50" y="606"/>
                  </a:lnTo>
                  <a:lnTo>
                    <a:pt x="0" y="656"/>
                  </a:lnTo>
                  <a:lnTo>
                    <a:pt x="0" y="826"/>
                  </a:lnTo>
                  <a:lnTo>
                    <a:pt x="242" y="826"/>
                  </a:lnTo>
                  <a:lnTo>
                    <a:pt x="277" y="791"/>
                  </a:lnTo>
                  <a:lnTo>
                    <a:pt x="277" y="736"/>
                  </a:lnTo>
                  <a:lnTo>
                    <a:pt x="329" y="736"/>
                  </a:lnTo>
                  <a:lnTo>
                    <a:pt x="329" y="781"/>
                  </a:lnTo>
                  <a:lnTo>
                    <a:pt x="362" y="748"/>
                  </a:lnTo>
                  <a:lnTo>
                    <a:pt x="438" y="748"/>
                  </a:lnTo>
                  <a:lnTo>
                    <a:pt x="438" y="987"/>
                  </a:lnTo>
                  <a:lnTo>
                    <a:pt x="485" y="987"/>
                  </a:lnTo>
                  <a:lnTo>
                    <a:pt x="485" y="1392"/>
                  </a:lnTo>
                  <a:lnTo>
                    <a:pt x="594" y="1501"/>
                  </a:lnTo>
                  <a:lnTo>
                    <a:pt x="693" y="1399"/>
                  </a:lnTo>
                  <a:lnTo>
                    <a:pt x="693" y="1316"/>
                  </a:lnTo>
                  <a:lnTo>
                    <a:pt x="757" y="1252"/>
                  </a:lnTo>
                  <a:lnTo>
                    <a:pt x="757" y="1143"/>
                  </a:lnTo>
                  <a:lnTo>
                    <a:pt x="672" y="1060"/>
                  </a:lnTo>
                  <a:lnTo>
                    <a:pt x="672" y="944"/>
                  </a:lnTo>
                  <a:lnTo>
                    <a:pt x="797" y="944"/>
                  </a:lnTo>
                  <a:lnTo>
                    <a:pt x="842" y="989"/>
                  </a:lnTo>
                  <a:lnTo>
                    <a:pt x="883" y="989"/>
                  </a:lnTo>
                  <a:lnTo>
                    <a:pt x="935" y="937"/>
                  </a:lnTo>
                  <a:lnTo>
                    <a:pt x="935" y="1160"/>
                  </a:lnTo>
                  <a:lnTo>
                    <a:pt x="1020" y="1243"/>
                  </a:lnTo>
                  <a:lnTo>
                    <a:pt x="1218" y="1243"/>
                  </a:lnTo>
                  <a:lnTo>
                    <a:pt x="1218" y="1165"/>
                  </a:lnTo>
                  <a:lnTo>
                    <a:pt x="1462" y="1165"/>
                  </a:lnTo>
                  <a:lnTo>
                    <a:pt x="1540" y="1165"/>
                  </a:lnTo>
                  <a:lnTo>
                    <a:pt x="1540" y="1273"/>
                  </a:lnTo>
                  <a:lnTo>
                    <a:pt x="1651" y="1385"/>
                  </a:lnTo>
                  <a:lnTo>
                    <a:pt x="1777" y="1385"/>
                  </a:lnTo>
                  <a:lnTo>
                    <a:pt x="1777" y="1323"/>
                  </a:lnTo>
                  <a:lnTo>
                    <a:pt x="1670" y="1214"/>
                  </a:lnTo>
                  <a:lnTo>
                    <a:pt x="1770" y="1117"/>
                  </a:lnTo>
                  <a:lnTo>
                    <a:pt x="1691" y="1034"/>
                  </a:lnTo>
                  <a:lnTo>
                    <a:pt x="1635" y="1034"/>
                  </a:lnTo>
                  <a:lnTo>
                    <a:pt x="1573" y="975"/>
                  </a:lnTo>
                  <a:lnTo>
                    <a:pt x="1573" y="812"/>
                  </a:lnTo>
                  <a:lnTo>
                    <a:pt x="1684" y="703"/>
                  </a:lnTo>
                  <a:lnTo>
                    <a:pt x="1819" y="703"/>
                  </a:lnTo>
                  <a:lnTo>
                    <a:pt x="1819" y="786"/>
                  </a:lnTo>
                  <a:lnTo>
                    <a:pt x="1881" y="845"/>
                  </a:lnTo>
                  <a:lnTo>
                    <a:pt x="2091" y="845"/>
                  </a:lnTo>
                  <a:lnTo>
                    <a:pt x="2129" y="809"/>
                  </a:lnTo>
                  <a:lnTo>
                    <a:pt x="2129" y="672"/>
                  </a:lnTo>
                  <a:lnTo>
                    <a:pt x="2027" y="672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184" name="Freeform 23"/>
            <p:cNvSpPr>
              <a:spLocks/>
            </p:cNvSpPr>
            <p:nvPr/>
          </p:nvSpPr>
          <p:spPr bwMode="auto">
            <a:xfrm>
              <a:off x="4659849" y="1273176"/>
              <a:ext cx="1389063" cy="1300162"/>
            </a:xfrm>
            <a:custGeom>
              <a:avLst/>
              <a:gdLst>
                <a:gd name="T0" fmla="*/ 892135634 w 875"/>
                <a:gd name="T1" fmla="*/ 1081147409 h 819"/>
                <a:gd name="T2" fmla="*/ 720764947 w 875"/>
                <a:gd name="T3" fmla="*/ 1255037330 h 819"/>
                <a:gd name="T4" fmla="*/ 572076468 w 875"/>
                <a:gd name="T5" fmla="*/ 1255037330 h 819"/>
                <a:gd name="T6" fmla="*/ 541834583 w 875"/>
                <a:gd name="T7" fmla="*/ 1282759832 h 819"/>
                <a:gd name="T8" fmla="*/ 320060753 w 875"/>
                <a:gd name="T9" fmla="*/ 1499493186 h 819"/>
                <a:gd name="T10" fmla="*/ 320060753 w 875"/>
                <a:gd name="T11" fmla="*/ 1622980001 h 819"/>
                <a:gd name="T12" fmla="*/ 367942945 w 875"/>
                <a:gd name="T13" fmla="*/ 1622980001 h 819"/>
                <a:gd name="T14" fmla="*/ 703124641 w 875"/>
                <a:gd name="T15" fmla="*/ 1622980001 h 819"/>
                <a:gd name="T16" fmla="*/ 703124641 w 875"/>
                <a:gd name="T17" fmla="*/ 1456649752 h 819"/>
                <a:gd name="T18" fmla="*/ 874495327 w 875"/>
                <a:gd name="T19" fmla="*/ 1456649752 h 819"/>
                <a:gd name="T20" fmla="*/ 874495327 w 875"/>
                <a:gd name="T21" fmla="*/ 1600299397 h 819"/>
                <a:gd name="T22" fmla="*/ 1315522036 w 875"/>
                <a:gd name="T23" fmla="*/ 1600299397 h 819"/>
                <a:gd name="T24" fmla="*/ 1370965493 w 875"/>
                <a:gd name="T25" fmla="*/ 1658262175 h 819"/>
                <a:gd name="T26" fmla="*/ 1446570208 w 875"/>
                <a:gd name="T27" fmla="*/ 1658262175 h 819"/>
                <a:gd name="T28" fmla="*/ 1446570208 w 875"/>
                <a:gd name="T29" fmla="*/ 1582657516 h 819"/>
                <a:gd name="T30" fmla="*/ 1607860266 w 875"/>
                <a:gd name="T31" fmla="*/ 1426407889 h 819"/>
                <a:gd name="T32" fmla="*/ 1764110010 w 875"/>
                <a:gd name="T33" fmla="*/ 1582657516 h 819"/>
                <a:gd name="T34" fmla="*/ 1764110010 w 875"/>
                <a:gd name="T35" fmla="*/ 1922879273 h 819"/>
                <a:gd name="T36" fmla="*/ 1869956611 w 875"/>
                <a:gd name="T37" fmla="*/ 1922879273 h 819"/>
                <a:gd name="T38" fmla="*/ 2013606362 w 875"/>
                <a:gd name="T39" fmla="*/ 2064007969 h 819"/>
                <a:gd name="T40" fmla="*/ 1925400068 w 875"/>
                <a:gd name="T41" fmla="*/ 1975801740 h 819"/>
                <a:gd name="T42" fmla="*/ 2013606362 w 875"/>
                <a:gd name="T43" fmla="*/ 2064007969 h 819"/>
                <a:gd name="T44" fmla="*/ 2013606362 w 875"/>
                <a:gd name="T45" fmla="*/ 1653221864 h 819"/>
                <a:gd name="T46" fmla="*/ 2001004783 w 875"/>
                <a:gd name="T47" fmla="*/ 1653221864 h 819"/>
                <a:gd name="T48" fmla="*/ 2001004783 w 875"/>
                <a:gd name="T49" fmla="*/ 1408767596 h 819"/>
                <a:gd name="T50" fmla="*/ 2121972326 w 875"/>
                <a:gd name="T51" fmla="*/ 1295359814 h 819"/>
                <a:gd name="T52" fmla="*/ 2121972326 w 875"/>
                <a:gd name="T53" fmla="*/ 1234876088 h 819"/>
                <a:gd name="T54" fmla="*/ 1925400068 w 875"/>
                <a:gd name="T55" fmla="*/ 1038303976 h 819"/>
                <a:gd name="T56" fmla="*/ 1925400068 w 875"/>
                <a:gd name="T57" fmla="*/ 425907036 h 819"/>
                <a:gd name="T58" fmla="*/ 2147483647 w 875"/>
                <a:gd name="T59" fmla="*/ 143649645 h 819"/>
                <a:gd name="T60" fmla="*/ 1804432525 w 875"/>
                <a:gd name="T61" fmla="*/ 143649645 h 819"/>
                <a:gd name="T62" fmla="*/ 1668344038 w 875"/>
                <a:gd name="T63" fmla="*/ 0 h 819"/>
                <a:gd name="T64" fmla="*/ 1370965493 w 875"/>
                <a:gd name="T65" fmla="*/ 0 h 819"/>
                <a:gd name="T66" fmla="*/ 1149191664 w 875"/>
                <a:gd name="T67" fmla="*/ 226813975 h 819"/>
                <a:gd name="T68" fmla="*/ 655240861 w 875"/>
                <a:gd name="T69" fmla="*/ 226813975 h 819"/>
                <a:gd name="T70" fmla="*/ 554434575 w 875"/>
                <a:gd name="T71" fmla="*/ 120967453 h 819"/>
                <a:gd name="T72" fmla="*/ 272176973 w 875"/>
                <a:gd name="T73" fmla="*/ 120967453 h 819"/>
                <a:gd name="T74" fmla="*/ 93246609 w 875"/>
                <a:gd name="T75" fmla="*/ 304939583 h 819"/>
                <a:gd name="T76" fmla="*/ 0 w 875"/>
                <a:gd name="T77" fmla="*/ 304939583 h 819"/>
                <a:gd name="T78" fmla="*/ 158770695 w 875"/>
                <a:gd name="T79" fmla="*/ 466229521 h 819"/>
                <a:gd name="T80" fmla="*/ 279738238 w 875"/>
                <a:gd name="T81" fmla="*/ 466229521 h 819"/>
                <a:gd name="T82" fmla="*/ 345262324 w 875"/>
                <a:gd name="T83" fmla="*/ 400705483 h 819"/>
                <a:gd name="T84" fmla="*/ 345262324 w 875"/>
                <a:gd name="T85" fmla="*/ 340221757 h 819"/>
                <a:gd name="T86" fmla="*/ 428426717 w 875"/>
                <a:gd name="T87" fmla="*/ 340221757 h 819"/>
                <a:gd name="T88" fmla="*/ 612398983 w 875"/>
                <a:gd name="T89" fmla="*/ 526713247 h 819"/>
                <a:gd name="T90" fmla="*/ 720764947 w 875"/>
                <a:gd name="T91" fmla="*/ 526713247 h 819"/>
                <a:gd name="T92" fmla="*/ 720764947 w 875"/>
                <a:gd name="T93" fmla="*/ 811490000 h 819"/>
                <a:gd name="T94" fmla="*/ 751006833 w 875"/>
                <a:gd name="T95" fmla="*/ 849293123 h 819"/>
                <a:gd name="T96" fmla="*/ 892135634 w 875"/>
                <a:gd name="T97" fmla="*/ 985381509 h 819"/>
                <a:gd name="T98" fmla="*/ 892135634 w 875"/>
                <a:gd name="T99" fmla="*/ 1081147409 h 819"/>
                <a:gd name="T100" fmla="*/ 892135634 w 875"/>
                <a:gd name="T101" fmla="*/ 1081147409 h 819"/>
                <a:gd name="T102" fmla="*/ 892135634 w 875"/>
                <a:gd name="T103" fmla="*/ 1081147409 h 81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875" h="819">
                  <a:moveTo>
                    <a:pt x="354" y="429"/>
                  </a:moveTo>
                  <a:lnTo>
                    <a:pt x="286" y="498"/>
                  </a:lnTo>
                  <a:lnTo>
                    <a:pt x="227" y="498"/>
                  </a:lnTo>
                  <a:lnTo>
                    <a:pt x="215" y="509"/>
                  </a:lnTo>
                  <a:lnTo>
                    <a:pt x="127" y="595"/>
                  </a:lnTo>
                  <a:lnTo>
                    <a:pt x="127" y="644"/>
                  </a:lnTo>
                  <a:lnTo>
                    <a:pt x="146" y="644"/>
                  </a:lnTo>
                  <a:lnTo>
                    <a:pt x="279" y="644"/>
                  </a:lnTo>
                  <a:lnTo>
                    <a:pt x="279" y="578"/>
                  </a:lnTo>
                  <a:lnTo>
                    <a:pt x="347" y="578"/>
                  </a:lnTo>
                  <a:lnTo>
                    <a:pt x="347" y="635"/>
                  </a:lnTo>
                  <a:lnTo>
                    <a:pt x="522" y="635"/>
                  </a:lnTo>
                  <a:lnTo>
                    <a:pt x="544" y="658"/>
                  </a:lnTo>
                  <a:lnTo>
                    <a:pt x="574" y="658"/>
                  </a:lnTo>
                  <a:lnTo>
                    <a:pt x="574" y="628"/>
                  </a:lnTo>
                  <a:lnTo>
                    <a:pt x="638" y="566"/>
                  </a:lnTo>
                  <a:lnTo>
                    <a:pt x="700" y="628"/>
                  </a:lnTo>
                  <a:lnTo>
                    <a:pt x="700" y="763"/>
                  </a:lnTo>
                  <a:lnTo>
                    <a:pt x="742" y="763"/>
                  </a:lnTo>
                  <a:lnTo>
                    <a:pt x="799" y="819"/>
                  </a:lnTo>
                  <a:lnTo>
                    <a:pt x="764" y="784"/>
                  </a:lnTo>
                  <a:lnTo>
                    <a:pt x="799" y="819"/>
                  </a:lnTo>
                  <a:lnTo>
                    <a:pt x="799" y="656"/>
                  </a:lnTo>
                  <a:lnTo>
                    <a:pt x="794" y="656"/>
                  </a:lnTo>
                  <a:lnTo>
                    <a:pt x="794" y="559"/>
                  </a:lnTo>
                  <a:lnTo>
                    <a:pt x="842" y="514"/>
                  </a:lnTo>
                  <a:lnTo>
                    <a:pt x="842" y="490"/>
                  </a:lnTo>
                  <a:lnTo>
                    <a:pt x="764" y="412"/>
                  </a:lnTo>
                  <a:lnTo>
                    <a:pt x="764" y="169"/>
                  </a:lnTo>
                  <a:lnTo>
                    <a:pt x="875" y="57"/>
                  </a:lnTo>
                  <a:lnTo>
                    <a:pt x="716" y="57"/>
                  </a:lnTo>
                  <a:lnTo>
                    <a:pt x="662" y="0"/>
                  </a:lnTo>
                  <a:lnTo>
                    <a:pt x="544" y="0"/>
                  </a:lnTo>
                  <a:lnTo>
                    <a:pt x="456" y="90"/>
                  </a:lnTo>
                  <a:lnTo>
                    <a:pt x="260" y="90"/>
                  </a:lnTo>
                  <a:lnTo>
                    <a:pt x="220" y="48"/>
                  </a:lnTo>
                  <a:lnTo>
                    <a:pt x="108" y="48"/>
                  </a:lnTo>
                  <a:lnTo>
                    <a:pt x="37" y="121"/>
                  </a:lnTo>
                  <a:lnTo>
                    <a:pt x="0" y="121"/>
                  </a:lnTo>
                  <a:lnTo>
                    <a:pt x="63" y="185"/>
                  </a:lnTo>
                  <a:lnTo>
                    <a:pt x="111" y="185"/>
                  </a:lnTo>
                  <a:lnTo>
                    <a:pt x="137" y="159"/>
                  </a:lnTo>
                  <a:lnTo>
                    <a:pt x="137" y="135"/>
                  </a:lnTo>
                  <a:lnTo>
                    <a:pt x="170" y="135"/>
                  </a:lnTo>
                  <a:lnTo>
                    <a:pt x="243" y="209"/>
                  </a:lnTo>
                  <a:lnTo>
                    <a:pt x="286" y="209"/>
                  </a:lnTo>
                  <a:lnTo>
                    <a:pt x="286" y="322"/>
                  </a:lnTo>
                  <a:lnTo>
                    <a:pt x="298" y="337"/>
                  </a:lnTo>
                  <a:lnTo>
                    <a:pt x="354" y="391"/>
                  </a:lnTo>
                  <a:lnTo>
                    <a:pt x="354" y="429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185" name="Freeform 24"/>
            <p:cNvSpPr>
              <a:spLocks/>
            </p:cNvSpPr>
            <p:nvPr/>
          </p:nvSpPr>
          <p:spPr bwMode="auto">
            <a:xfrm>
              <a:off x="5647274" y="2930526"/>
              <a:ext cx="608013" cy="538162"/>
            </a:xfrm>
            <a:custGeom>
              <a:avLst/>
              <a:gdLst>
                <a:gd name="T0" fmla="*/ 756047497 w 383"/>
                <a:gd name="T1" fmla="*/ 0 h 339"/>
                <a:gd name="T2" fmla="*/ 0 w 383"/>
                <a:gd name="T3" fmla="*/ 0 h 339"/>
                <a:gd name="T4" fmla="*/ 0 w 383"/>
                <a:gd name="T5" fmla="*/ 90725541 h 339"/>
                <a:gd name="T6" fmla="*/ 196572349 w 383"/>
                <a:gd name="T7" fmla="*/ 90725541 h 339"/>
                <a:gd name="T8" fmla="*/ 196572349 w 383"/>
                <a:gd name="T9" fmla="*/ 269657262 h 339"/>
                <a:gd name="T10" fmla="*/ 272177099 w 383"/>
                <a:gd name="T11" fmla="*/ 269657262 h 339"/>
                <a:gd name="T12" fmla="*/ 272177099 w 383"/>
                <a:gd name="T13" fmla="*/ 763607428 h 339"/>
                <a:gd name="T14" fmla="*/ 362902798 w 383"/>
                <a:gd name="T15" fmla="*/ 854332969 h 339"/>
                <a:gd name="T16" fmla="*/ 415826917 w 383"/>
                <a:gd name="T17" fmla="*/ 798889583 h 339"/>
                <a:gd name="T18" fmla="*/ 415826917 w 383"/>
                <a:gd name="T19" fmla="*/ 561995115 h 339"/>
                <a:gd name="T20" fmla="*/ 516633250 w 383"/>
                <a:gd name="T21" fmla="*/ 561995115 h 339"/>
                <a:gd name="T22" fmla="*/ 516633250 w 383"/>
                <a:gd name="T23" fmla="*/ 609877246 h 339"/>
                <a:gd name="T24" fmla="*/ 660281480 w 383"/>
                <a:gd name="T25" fmla="*/ 609877246 h 339"/>
                <a:gd name="T26" fmla="*/ 660281480 w 383"/>
                <a:gd name="T27" fmla="*/ 430947112 h 339"/>
                <a:gd name="T28" fmla="*/ 965221431 w 383"/>
                <a:gd name="T29" fmla="*/ 126007695 h 339"/>
                <a:gd name="T30" fmla="*/ 965221431 w 383"/>
                <a:gd name="T31" fmla="*/ 55443386 h 339"/>
                <a:gd name="T32" fmla="*/ 756047497 w 383"/>
                <a:gd name="T33" fmla="*/ 55443386 h 339"/>
                <a:gd name="T34" fmla="*/ 756047497 w 383"/>
                <a:gd name="T35" fmla="*/ 0 h 339"/>
                <a:gd name="T36" fmla="*/ 756047497 w 383"/>
                <a:gd name="T37" fmla="*/ 0 h 339"/>
                <a:gd name="T38" fmla="*/ 756047497 w 383"/>
                <a:gd name="T39" fmla="*/ 0 h 33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83" h="339">
                  <a:moveTo>
                    <a:pt x="300" y="0"/>
                  </a:moveTo>
                  <a:lnTo>
                    <a:pt x="0" y="0"/>
                  </a:lnTo>
                  <a:lnTo>
                    <a:pt x="0" y="36"/>
                  </a:lnTo>
                  <a:lnTo>
                    <a:pt x="78" y="36"/>
                  </a:lnTo>
                  <a:lnTo>
                    <a:pt x="78" y="107"/>
                  </a:lnTo>
                  <a:lnTo>
                    <a:pt x="108" y="107"/>
                  </a:lnTo>
                  <a:lnTo>
                    <a:pt x="108" y="303"/>
                  </a:lnTo>
                  <a:lnTo>
                    <a:pt x="144" y="339"/>
                  </a:lnTo>
                  <a:lnTo>
                    <a:pt x="165" y="317"/>
                  </a:lnTo>
                  <a:lnTo>
                    <a:pt x="165" y="223"/>
                  </a:lnTo>
                  <a:lnTo>
                    <a:pt x="205" y="223"/>
                  </a:lnTo>
                  <a:lnTo>
                    <a:pt x="205" y="242"/>
                  </a:lnTo>
                  <a:lnTo>
                    <a:pt x="262" y="242"/>
                  </a:lnTo>
                  <a:lnTo>
                    <a:pt x="262" y="171"/>
                  </a:lnTo>
                  <a:lnTo>
                    <a:pt x="383" y="50"/>
                  </a:lnTo>
                  <a:lnTo>
                    <a:pt x="383" y="22"/>
                  </a:lnTo>
                  <a:lnTo>
                    <a:pt x="300" y="22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186" name="Freeform 25"/>
            <p:cNvSpPr>
              <a:spLocks/>
            </p:cNvSpPr>
            <p:nvPr/>
          </p:nvSpPr>
          <p:spPr bwMode="auto">
            <a:xfrm>
              <a:off x="5947312" y="2228851"/>
              <a:ext cx="1138237" cy="1003300"/>
            </a:xfrm>
            <a:custGeom>
              <a:avLst/>
              <a:gdLst>
                <a:gd name="T0" fmla="*/ 1143049150 w 303"/>
                <a:gd name="T1" fmla="*/ 2147483647 h 267"/>
                <a:gd name="T2" fmla="*/ 1340614036 w 303"/>
                <a:gd name="T3" fmla="*/ 2147483647 h 267"/>
                <a:gd name="T4" fmla="*/ 1340614036 w 303"/>
                <a:gd name="T5" fmla="*/ 2147483647 h 267"/>
                <a:gd name="T6" fmla="*/ 1890972287 w 303"/>
                <a:gd name="T7" fmla="*/ 2147483647 h 267"/>
                <a:gd name="T8" fmla="*/ 2147483647 w 303"/>
                <a:gd name="T9" fmla="*/ 2147483647 h 267"/>
                <a:gd name="T10" fmla="*/ 2147483647 w 303"/>
                <a:gd name="T11" fmla="*/ 2147483647 h 267"/>
                <a:gd name="T12" fmla="*/ 2147483647 w 303"/>
                <a:gd name="T13" fmla="*/ 2147483647 h 267"/>
                <a:gd name="T14" fmla="*/ 2147483647 w 303"/>
                <a:gd name="T15" fmla="*/ 2147483647 h 267"/>
                <a:gd name="T16" fmla="*/ 2147483647 w 303"/>
                <a:gd name="T17" fmla="*/ 2147483647 h 267"/>
                <a:gd name="T18" fmla="*/ 2147483647 w 303"/>
                <a:gd name="T19" fmla="*/ 2147483647 h 267"/>
                <a:gd name="T20" fmla="*/ 2147483647 w 303"/>
                <a:gd name="T21" fmla="*/ 2147483647 h 267"/>
                <a:gd name="T22" fmla="*/ 2147483647 w 303"/>
                <a:gd name="T23" fmla="*/ 2147483647 h 267"/>
                <a:gd name="T24" fmla="*/ 2147483647 w 303"/>
                <a:gd name="T25" fmla="*/ 1920338746 h 267"/>
                <a:gd name="T26" fmla="*/ 2147483647 w 303"/>
                <a:gd name="T27" fmla="*/ 1115492989 h 267"/>
                <a:gd name="T28" fmla="*/ 2147483647 w 303"/>
                <a:gd name="T29" fmla="*/ 691886201 h 267"/>
                <a:gd name="T30" fmla="*/ 2147483647 w 303"/>
                <a:gd name="T31" fmla="*/ 0 h 267"/>
                <a:gd name="T32" fmla="*/ 2147483647 w 303"/>
                <a:gd name="T33" fmla="*/ 28238949 h 267"/>
                <a:gd name="T34" fmla="*/ 2147483647 w 303"/>
                <a:gd name="T35" fmla="*/ 28238949 h 267"/>
                <a:gd name="T36" fmla="*/ 1862749268 w 303"/>
                <a:gd name="T37" fmla="*/ 960169373 h 267"/>
                <a:gd name="T38" fmla="*/ 1862749268 w 303"/>
                <a:gd name="T39" fmla="*/ 1228452545 h 267"/>
                <a:gd name="T40" fmla="*/ 1241831593 w 303"/>
                <a:gd name="T41" fmla="*/ 1863857090 h 267"/>
                <a:gd name="T42" fmla="*/ 1030157077 w 303"/>
                <a:gd name="T43" fmla="*/ 1652055575 h 267"/>
                <a:gd name="T44" fmla="*/ 268124310 w 303"/>
                <a:gd name="T45" fmla="*/ 1652055575 h 267"/>
                <a:gd name="T46" fmla="*/ 169341867 w 303"/>
                <a:gd name="T47" fmla="*/ 1539096019 h 267"/>
                <a:gd name="T48" fmla="*/ 0 w 303"/>
                <a:gd name="T49" fmla="*/ 1708537231 h 267"/>
                <a:gd name="T50" fmla="*/ 663250324 w 303"/>
                <a:gd name="T51" fmla="*/ 2147483647 h 267"/>
                <a:gd name="T52" fmla="*/ 677363712 w 303"/>
                <a:gd name="T53" fmla="*/ 2147483647 h 267"/>
                <a:gd name="T54" fmla="*/ 1143049150 w 303"/>
                <a:gd name="T55" fmla="*/ 2147483647 h 267"/>
                <a:gd name="T56" fmla="*/ 1143049150 w 303"/>
                <a:gd name="T57" fmla="*/ 2147483647 h 26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03" h="267">
                  <a:moveTo>
                    <a:pt x="81" y="196"/>
                  </a:moveTo>
                  <a:cubicBezTo>
                    <a:pt x="95" y="196"/>
                    <a:pt x="95" y="196"/>
                    <a:pt x="95" y="196"/>
                  </a:cubicBezTo>
                  <a:cubicBezTo>
                    <a:pt x="95" y="221"/>
                    <a:pt x="95" y="221"/>
                    <a:pt x="95" y="221"/>
                  </a:cubicBezTo>
                  <a:cubicBezTo>
                    <a:pt x="134" y="221"/>
                    <a:pt x="134" y="221"/>
                    <a:pt x="134" y="221"/>
                  </a:cubicBezTo>
                  <a:cubicBezTo>
                    <a:pt x="153" y="241"/>
                    <a:pt x="153" y="241"/>
                    <a:pt x="153" y="241"/>
                  </a:cubicBezTo>
                  <a:cubicBezTo>
                    <a:pt x="169" y="224"/>
                    <a:pt x="169" y="224"/>
                    <a:pt x="169" y="224"/>
                  </a:cubicBezTo>
                  <a:cubicBezTo>
                    <a:pt x="224" y="224"/>
                    <a:pt x="224" y="224"/>
                    <a:pt x="224" y="224"/>
                  </a:cubicBezTo>
                  <a:cubicBezTo>
                    <a:pt x="224" y="267"/>
                    <a:pt x="224" y="267"/>
                    <a:pt x="224" y="267"/>
                  </a:cubicBezTo>
                  <a:cubicBezTo>
                    <a:pt x="261" y="231"/>
                    <a:pt x="261" y="231"/>
                    <a:pt x="261" y="231"/>
                  </a:cubicBezTo>
                  <a:cubicBezTo>
                    <a:pt x="282" y="231"/>
                    <a:pt x="282" y="231"/>
                    <a:pt x="282" y="231"/>
                  </a:cubicBezTo>
                  <a:cubicBezTo>
                    <a:pt x="282" y="202"/>
                    <a:pt x="282" y="202"/>
                    <a:pt x="282" y="202"/>
                  </a:cubicBezTo>
                  <a:cubicBezTo>
                    <a:pt x="244" y="165"/>
                    <a:pt x="244" y="165"/>
                    <a:pt x="244" y="165"/>
                  </a:cubicBezTo>
                  <a:cubicBezTo>
                    <a:pt x="273" y="136"/>
                    <a:pt x="273" y="136"/>
                    <a:pt x="273" y="136"/>
                  </a:cubicBezTo>
                  <a:cubicBezTo>
                    <a:pt x="273" y="79"/>
                    <a:pt x="273" y="79"/>
                    <a:pt x="273" y="79"/>
                  </a:cubicBezTo>
                  <a:cubicBezTo>
                    <a:pt x="303" y="49"/>
                    <a:pt x="303" y="49"/>
                    <a:pt x="303" y="49"/>
                  </a:cubicBezTo>
                  <a:cubicBezTo>
                    <a:pt x="253" y="0"/>
                    <a:pt x="253" y="0"/>
                    <a:pt x="253" y="0"/>
                  </a:cubicBezTo>
                  <a:cubicBezTo>
                    <a:pt x="253" y="2"/>
                    <a:pt x="253" y="2"/>
                    <a:pt x="253" y="2"/>
                  </a:cubicBezTo>
                  <a:cubicBezTo>
                    <a:pt x="199" y="2"/>
                    <a:pt x="199" y="2"/>
                    <a:pt x="199" y="2"/>
                  </a:cubicBezTo>
                  <a:cubicBezTo>
                    <a:pt x="132" y="68"/>
                    <a:pt x="132" y="68"/>
                    <a:pt x="132" y="68"/>
                  </a:cubicBezTo>
                  <a:cubicBezTo>
                    <a:pt x="132" y="87"/>
                    <a:pt x="132" y="87"/>
                    <a:pt x="132" y="87"/>
                  </a:cubicBezTo>
                  <a:cubicBezTo>
                    <a:pt x="88" y="132"/>
                    <a:pt x="88" y="132"/>
                    <a:pt x="88" y="132"/>
                  </a:cubicBezTo>
                  <a:cubicBezTo>
                    <a:pt x="73" y="117"/>
                    <a:pt x="73" y="117"/>
                    <a:pt x="73" y="117"/>
                  </a:cubicBezTo>
                  <a:cubicBezTo>
                    <a:pt x="19" y="117"/>
                    <a:pt x="19" y="117"/>
                    <a:pt x="19" y="117"/>
                  </a:cubicBezTo>
                  <a:cubicBezTo>
                    <a:pt x="12" y="109"/>
                    <a:pt x="12" y="109"/>
                    <a:pt x="12" y="109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47" y="167"/>
                    <a:pt x="47" y="167"/>
                    <a:pt x="47" y="167"/>
                  </a:cubicBezTo>
                  <a:cubicBezTo>
                    <a:pt x="47" y="177"/>
                    <a:pt x="47" y="187"/>
                    <a:pt x="48" y="197"/>
                  </a:cubicBezTo>
                  <a:cubicBezTo>
                    <a:pt x="81" y="196"/>
                    <a:pt x="81" y="196"/>
                    <a:pt x="81" y="196"/>
                  </a:cubicBezTo>
                  <a:cubicBezTo>
                    <a:pt x="81" y="196"/>
                    <a:pt x="81" y="196"/>
                    <a:pt x="81" y="19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187" name="Freeform 26"/>
            <p:cNvSpPr>
              <a:spLocks/>
            </p:cNvSpPr>
            <p:nvPr/>
          </p:nvSpPr>
          <p:spPr bwMode="auto">
            <a:xfrm>
              <a:off x="6398162" y="1003301"/>
              <a:ext cx="1438275" cy="912812"/>
            </a:xfrm>
            <a:custGeom>
              <a:avLst/>
              <a:gdLst>
                <a:gd name="T0" fmla="*/ 201612500 w 906"/>
                <a:gd name="T1" fmla="*/ 118448073 h 575"/>
                <a:gd name="T2" fmla="*/ 201612500 w 906"/>
                <a:gd name="T3" fmla="*/ 0 h 575"/>
                <a:gd name="T4" fmla="*/ 10080625 w 906"/>
                <a:gd name="T5" fmla="*/ 0 h 575"/>
                <a:gd name="T6" fmla="*/ 10080625 w 906"/>
                <a:gd name="T7" fmla="*/ 118448073 h 575"/>
                <a:gd name="T8" fmla="*/ 10080625 w 906"/>
                <a:gd name="T9" fmla="*/ 118448073 h 575"/>
                <a:gd name="T10" fmla="*/ 10080625 w 906"/>
                <a:gd name="T11" fmla="*/ 118448073 h 575"/>
                <a:gd name="T12" fmla="*/ 0 w 906"/>
                <a:gd name="T13" fmla="*/ 118448073 h 575"/>
                <a:gd name="T14" fmla="*/ 171370625 w 906"/>
                <a:gd name="T15" fmla="*/ 292337965 h 575"/>
                <a:gd name="T16" fmla="*/ 262096250 w 906"/>
                <a:gd name="T17" fmla="*/ 292337965 h 575"/>
                <a:gd name="T18" fmla="*/ 375504075 w 906"/>
                <a:gd name="T19" fmla="*/ 183972099 h 575"/>
                <a:gd name="T20" fmla="*/ 458668438 w 906"/>
                <a:gd name="T21" fmla="*/ 183972099 h 575"/>
                <a:gd name="T22" fmla="*/ 458668438 w 906"/>
                <a:gd name="T23" fmla="*/ 418345708 h 575"/>
                <a:gd name="T24" fmla="*/ 249496263 w 906"/>
                <a:gd name="T25" fmla="*/ 418345708 h 575"/>
                <a:gd name="T26" fmla="*/ 249496263 w 906"/>
                <a:gd name="T27" fmla="*/ 501511613 h 575"/>
                <a:gd name="T28" fmla="*/ 375504075 w 906"/>
                <a:gd name="T29" fmla="*/ 501511613 h 575"/>
                <a:gd name="T30" fmla="*/ 433466875 w 906"/>
                <a:gd name="T31" fmla="*/ 567035639 h 575"/>
                <a:gd name="T32" fmla="*/ 559474688 w 906"/>
                <a:gd name="T33" fmla="*/ 567035639 h 575"/>
                <a:gd name="T34" fmla="*/ 559474688 w 906"/>
                <a:gd name="T35" fmla="*/ 655240266 h 575"/>
                <a:gd name="T36" fmla="*/ 481350638 w 906"/>
                <a:gd name="T37" fmla="*/ 655240266 h 575"/>
                <a:gd name="T38" fmla="*/ 602318138 w 906"/>
                <a:gd name="T39" fmla="*/ 776207700 h 575"/>
                <a:gd name="T40" fmla="*/ 720764688 w 906"/>
                <a:gd name="T41" fmla="*/ 781248010 h 575"/>
                <a:gd name="T42" fmla="*/ 720764688 w 906"/>
                <a:gd name="T43" fmla="*/ 1325601461 h 575"/>
                <a:gd name="T44" fmla="*/ 846772500 w 906"/>
                <a:gd name="T45" fmla="*/ 1449089844 h 575"/>
                <a:gd name="T46" fmla="*/ 1161792825 w 906"/>
                <a:gd name="T47" fmla="*/ 1139110001 h 575"/>
                <a:gd name="T48" fmla="*/ 1035785013 w 906"/>
                <a:gd name="T49" fmla="*/ 1013102258 h 575"/>
                <a:gd name="T50" fmla="*/ 1035785013 w 906"/>
                <a:gd name="T51" fmla="*/ 907255753 h 575"/>
                <a:gd name="T52" fmla="*/ 1161792825 w 906"/>
                <a:gd name="T53" fmla="*/ 907255753 h 575"/>
                <a:gd name="T54" fmla="*/ 1161792825 w 906"/>
                <a:gd name="T55" fmla="*/ 977820089 h 575"/>
                <a:gd name="T56" fmla="*/ 1852315638 w 906"/>
                <a:gd name="T57" fmla="*/ 977820089 h 575"/>
                <a:gd name="T58" fmla="*/ 1900197813 w 906"/>
                <a:gd name="T59" fmla="*/ 937497611 h 575"/>
                <a:gd name="T60" fmla="*/ 1822073763 w 906"/>
                <a:gd name="T61" fmla="*/ 859373604 h 575"/>
                <a:gd name="T62" fmla="*/ 1822073763 w 906"/>
                <a:gd name="T63" fmla="*/ 768648029 h 575"/>
                <a:gd name="T64" fmla="*/ 1912799388 w 906"/>
                <a:gd name="T65" fmla="*/ 768648029 h 575"/>
                <a:gd name="T66" fmla="*/ 2114411888 w 906"/>
                <a:gd name="T67" fmla="*/ 977820089 h 575"/>
                <a:gd name="T68" fmla="*/ 2147483647 w 906"/>
                <a:gd name="T69" fmla="*/ 816530178 h 575"/>
                <a:gd name="T70" fmla="*/ 1834673750 w 906"/>
                <a:gd name="T71" fmla="*/ 345262011 h 575"/>
                <a:gd name="T72" fmla="*/ 1668343438 w 906"/>
                <a:gd name="T73" fmla="*/ 345262011 h 575"/>
                <a:gd name="T74" fmla="*/ 1428929388 w 906"/>
                <a:gd name="T75" fmla="*/ 100806195 h 575"/>
                <a:gd name="T76" fmla="*/ 899696575 w 906"/>
                <a:gd name="T77" fmla="*/ 100806195 h 575"/>
                <a:gd name="T78" fmla="*/ 798890325 w 906"/>
                <a:gd name="T79" fmla="*/ 249496126 h 575"/>
                <a:gd name="T80" fmla="*/ 602318138 w 906"/>
                <a:gd name="T81" fmla="*/ 249496126 h 575"/>
                <a:gd name="T82" fmla="*/ 476310325 w 906"/>
                <a:gd name="T83" fmla="*/ 126007743 h 575"/>
                <a:gd name="T84" fmla="*/ 201612500 w 906"/>
                <a:gd name="T85" fmla="*/ 118448073 h 57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906" h="575">
                  <a:moveTo>
                    <a:pt x="80" y="47"/>
                  </a:moveTo>
                  <a:lnTo>
                    <a:pt x="80" y="0"/>
                  </a:lnTo>
                  <a:lnTo>
                    <a:pt x="4" y="0"/>
                  </a:lnTo>
                  <a:lnTo>
                    <a:pt x="4" y="47"/>
                  </a:lnTo>
                  <a:lnTo>
                    <a:pt x="0" y="47"/>
                  </a:lnTo>
                  <a:lnTo>
                    <a:pt x="68" y="116"/>
                  </a:lnTo>
                  <a:lnTo>
                    <a:pt x="104" y="116"/>
                  </a:lnTo>
                  <a:lnTo>
                    <a:pt x="149" y="73"/>
                  </a:lnTo>
                  <a:lnTo>
                    <a:pt x="182" y="73"/>
                  </a:lnTo>
                  <a:lnTo>
                    <a:pt x="182" y="166"/>
                  </a:lnTo>
                  <a:lnTo>
                    <a:pt x="99" y="166"/>
                  </a:lnTo>
                  <a:lnTo>
                    <a:pt x="99" y="199"/>
                  </a:lnTo>
                  <a:lnTo>
                    <a:pt x="149" y="199"/>
                  </a:lnTo>
                  <a:lnTo>
                    <a:pt x="172" y="225"/>
                  </a:lnTo>
                  <a:lnTo>
                    <a:pt x="222" y="225"/>
                  </a:lnTo>
                  <a:lnTo>
                    <a:pt x="222" y="260"/>
                  </a:lnTo>
                  <a:lnTo>
                    <a:pt x="191" y="260"/>
                  </a:lnTo>
                  <a:lnTo>
                    <a:pt x="239" y="308"/>
                  </a:lnTo>
                  <a:lnTo>
                    <a:pt x="286" y="310"/>
                  </a:lnTo>
                  <a:lnTo>
                    <a:pt x="286" y="526"/>
                  </a:lnTo>
                  <a:lnTo>
                    <a:pt x="336" y="575"/>
                  </a:lnTo>
                  <a:lnTo>
                    <a:pt x="461" y="452"/>
                  </a:lnTo>
                  <a:lnTo>
                    <a:pt x="411" y="402"/>
                  </a:lnTo>
                  <a:lnTo>
                    <a:pt x="411" y="360"/>
                  </a:lnTo>
                  <a:lnTo>
                    <a:pt x="461" y="360"/>
                  </a:lnTo>
                  <a:lnTo>
                    <a:pt x="461" y="388"/>
                  </a:lnTo>
                  <a:lnTo>
                    <a:pt x="735" y="388"/>
                  </a:lnTo>
                  <a:lnTo>
                    <a:pt x="754" y="372"/>
                  </a:lnTo>
                  <a:lnTo>
                    <a:pt x="723" y="341"/>
                  </a:lnTo>
                  <a:lnTo>
                    <a:pt x="723" y="305"/>
                  </a:lnTo>
                  <a:lnTo>
                    <a:pt x="759" y="305"/>
                  </a:lnTo>
                  <a:lnTo>
                    <a:pt x="839" y="388"/>
                  </a:lnTo>
                  <a:lnTo>
                    <a:pt x="906" y="324"/>
                  </a:lnTo>
                  <a:lnTo>
                    <a:pt x="728" y="137"/>
                  </a:lnTo>
                  <a:lnTo>
                    <a:pt x="662" y="137"/>
                  </a:lnTo>
                  <a:lnTo>
                    <a:pt x="567" y="40"/>
                  </a:lnTo>
                  <a:lnTo>
                    <a:pt x="357" y="40"/>
                  </a:lnTo>
                  <a:lnTo>
                    <a:pt x="317" y="99"/>
                  </a:lnTo>
                  <a:lnTo>
                    <a:pt x="239" y="99"/>
                  </a:lnTo>
                  <a:lnTo>
                    <a:pt x="189" y="50"/>
                  </a:lnTo>
                  <a:lnTo>
                    <a:pt x="80" y="47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188" name="Freeform 28"/>
            <p:cNvSpPr>
              <a:spLocks/>
            </p:cNvSpPr>
            <p:nvPr/>
          </p:nvSpPr>
          <p:spPr bwMode="auto">
            <a:xfrm>
              <a:off x="5872699" y="1077913"/>
              <a:ext cx="1122363" cy="1409700"/>
            </a:xfrm>
            <a:custGeom>
              <a:avLst/>
              <a:gdLst>
                <a:gd name="T0" fmla="*/ 564515251 w 707"/>
                <a:gd name="T1" fmla="*/ 257055938 h 888"/>
                <a:gd name="T2" fmla="*/ 546874944 w 707"/>
                <a:gd name="T3" fmla="*/ 274697825 h 888"/>
                <a:gd name="T4" fmla="*/ 476310537 w 707"/>
                <a:gd name="T5" fmla="*/ 347781563 h 888"/>
                <a:gd name="T6" fmla="*/ 564515251 w 707"/>
                <a:gd name="T7" fmla="*/ 347781563 h 888"/>
                <a:gd name="T8" fmla="*/ 647681239 w 707"/>
                <a:gd name="T9" fmla="*/ 347781563 h 888"/>
                <a:gd name="T10" fmla="*/ 647681239 w 707"/>
                <a:gd name="T11" fmla="*/ 257055938 h 888"/>
                <a:gd name="T12" fmla="*/ 677923127 w 707"/>
                <a:gd name="T13" fmla="*/ 257055938 h 888"/>
                <a:gd name="T14" fmla="*/ 677923127 w 707"/>
                <a:gd name="T15" fmla="*/ 0 h 888"/>
                <a:gd name="T16" fmla="*/ 834172884 w 707"/>
                <a:gd name="T17" fmla="*/ 0 h 888"/>
                <a:gd name="T18" fmla="*/ 1005543585 w 707"/>
                <a:gd name="T19" fmla="*/ 173891575 h 888"/>
                <a:gd name="T20" fmla="*/ 1096269251 w 707"/>
                <a:gd name="T21" fmla="*/ 173891575 h 888"/>
                <a:gd name="T22" fmla="*/ 1209675539 w 707"/>
                <a:gd name="T23" fmla="*/ 65524063 h 888"/>
                <a:gd name="T24" fmla="*/ 1292841526 w 707"/>
                <a:gd name="T25" fmla="*/ 65524063 h 888"/>
                <a:gd name="T26" fmla="*/ 1292841526 w 707"/>
                <a:gd name="T27" fmla="*/ 299899388 h 888"/>
                <a:gd name="T28" fmla="*/ 1083667670 w 707"/>
                <a:gd name="T29" fmla="*/ 299899388 h 888"/>
                <a:gd name="T30" fmla="*/ 1083667670 w 707"/>
                <a:gd name="T31" fmla="*/ 388104063 h 888"/>
                <a:gd name="T32" fmla="*/ 1209675539 w 707"/>
                <a:gd name="T33" fmla="*/ 388104063 h 888"/>
                <a:gd name="T34" fmla="*/ 1267639952 w 707"/>
                <a:gd name="T35" fmla="*/ 448587813 h 888"/>
                <a:gd name="T36" fmla="*/ 1393647821 w 707"/>
                <a:gd name="T37" fmla="*/ 448587813 h 888"/>
                <a:gd name="T38" fmla="*/ 1393647821 w 707"/>
                <a:gd name="T39" fmla="*/ 536794075 h 888"/>
                <a:gd name="T40" fmla="*/ 1315522149 w 707"/>
                <a:gd name="T41" fmla="*/ 536794075 h 888"/>
                <a:gd name="T42" fmla="*/ 1436489702 w 707"/>
                <a:gd name="T43" fmla="*/ 662801888 h 888"/>
                <a:gd name="T44" fmla="*/ 1554937893 w 707"/>
                <a:gd name="T45" fmla="*/ 662801888 h 888"/>
                <a:gd name="T46" fmla="*/ 1554937893 w 707"/>
                <a:gd name="T47" fmla="*/ 1207155638 h 888"/>
                <a:gd name="T48" fmla="*/ 1781752056 w 707"/>
                <a:gd name="T49" fmla="*/ 1426408438 h 888"/>
                <a:gd name="T50" fmla="*/ 1781752056 w 707"/>
                <a:gd name="T51" fmla="*/ 1544856575 h 888"/>
                <a:gd name="T52" fmla="*/ 1625502299 w 707"/>
                <a:gd name="T53" fmla="*/ 1696065950 h 888"/>
                <a:gd name="T54" fmla="*/ 1625502299 w 707"/>
                <a:gd name="T55" fmla="*/ 1837194700 h 888"/>
                <a:gd name="T56" fmla="*/ 1305441519 w 707"/>
                <a:gd name="T57" fmla="*/ 1837194700 h 888"/>
                <a:gd name="T58" fmla="*/ 899696976 w 707"/>
                <a:gd name="T59" fmla="*/ 2147483647 h 888"/>
                <a:gd name="T60" fmla="*/ 619958714 w 707"/>
                <a:gd name="T61" fmla="*/ 1963202513 h 888"/>
                <a:gd name="T62" fmla="*/ 75604721 w 707"/>
                <a:gd name="T63" fmla="*/ 1963202513 h 888"/>
                <a:gd name="T64" fmla="*/ 75604721 w 707"/>
                <a:gd name="T65" fmla="*/ 1718746563 h 888"/>
                <a:gd name="T66" fmla="*/ 196572275 w 707"/>
                <a:gd name="T67" fmla="*/ 1605340325 h 888"/>
                <a:gd name="T68" fmla="*/ 196572275 w 707"/>
                <a:gd name="T69" fmla="*/ 1544856575 h 888"/>
                <a:gd name="T70" fmla="*/ 0 w 707"/>
                <a:gd name="T71" fmla="*/ 1348284388 h 888"/>
                <a:gd name="T72" fmla="*/ 0 w 707"/>
                <a:gd name="T73" fmla="*/ 1348284388 h 888"/>
                <a:gd name="T74" fmla="*/ 0 w 707"/>
                <a:gd name="T75" fmla="*/ 1348284388 h 888"/>
                <a:gd name="T76" fmla="*/ 0 w 707"/>
                <a:gd name="T77" fmla="*/ 735885625 h 888"/>
                <a:gd name="T78" fmla="*/ 279738262 w 707"/>
                <a:gd name="T79" fmla="*/ 453628125 h 888"/>
                <a:gd name="T80" fmla="*/ 385584872 w 707"/>
                <a:gd name="T81" fmla="*/ 453628125 h 888"/>
                <a:gd name="T82" fmla="*/ 385584872 w 707"/>
                <a:gd name="T83" fmla="*/ 365423450 h 888"/>
                <a:gd name="T84" fmla="*/ 297378570 w 707"/>
                <a:gd name="T85" fmla="*/ 365423450 h 888"/>
                <a:gd name="T86" fmla="*/ 249496374 w 707"/>
                <a:gd name="T87" fmla="*/ 317539688 h 888"/>
                <a:gd name="T88" fmla="*/ 350302669 w 707"/>
                <a:gd name="T89" fmla="*/ 216733438 h 888"/>
                <a:gd name="T90" fmla="*/ 350302669 w 707"/>
                <a:gd name="T91" fmla="*/ 173891575 h 888"/>
                <a:gd name="T92" fmla="*/ 463708957 w 707"/>
                <a:gd name="T93" fmla="*/ 173891575 h 888"/>
                <a:gd name="T94" fmla="*/ 564515251 w 707"/>
                <a:gd name="T95" fmla="*/ 257055938 h 88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707" h="888">
                  <a:moveTo>
                    <a:pt x="224" y="102"/>
                  </a:moveTo>
                  <a:lnTo>
                    <a:pt x="217" y="109"/>
                  </a:lnTo>
                  <a:lnTo>
                    <a:pt x="189" y="138"/>
                  </a:lnTo>
                  <a:lnTo>
                    <a:pt x="224" y="138"/>
                  </a:lnTo>
                  <a:lnTo>
                    <a:pt x="257" y="138"/>
                  </a:lnTo>
                  <a:lnTo>
                    <a:pt x="257" y="102"/>
                  </a:lnTo>
                  <a:lnTo>
                    <a:pt x="269" y="102"/>
                  </a:lnTo>
                  <a:lnTo>
                    <a:pt x="269" y="0"/>
                  </a:lnTo>
                  <a:lnTo>
                    <a:pt x="331" y="0"/>
                  </a:lnTo>
                  <a:lnTo>
                    <a:pt x="399" y="69"/>
                  </a:lnTo>
                  <a:lnTo>
                    <a:pt x="435" y="69"/>
                  </a:lnTo>
                  <a:lnTo>
                    <a:pt x="480" y="26"/>
                  </a:lnTo>
                  <a:lnTo>
                    <a:pt x="513" y="26"/>
                  </a:lnTo>
                  <a:lnTo>
                    <a:pt x="513" y="119"/>
                  </a:lnTo>
                  <a:lnTo>
                    <a:pt x="430" y="119"/>
                  </a:lnTo>
                  <a:lnTo>
                    <a:pt x="430" y="154"/>
                  </a:lnTo>
                  <a:lnTo>
                    <a:pt x="480" y="154"/>
                  </a:lnTo>
                  <a:lnTo>
                    <a:pt x="503" y="178"/>
                  </a:lnTo>
                  <a:lnTo>
                    <a:pt x="553" y="178"/>
                  </a:lnTo>
                  <a:lnTo>
                    <a:pt x="553" y="213"/>
                  </a:lnTo>
                  <a:lnTo>
                    <a:pt x="522" y="213"/>
                  </a:lnTo>
                  <a:lnTo>
                    <a:pt x="570" y="263"/>
                  </a:lnTo>
                  <a:lnTo>
                    <a:pt x="617" y="263"/>
                  </a:lnTo>
                  <a:lnTo>
                    <a:pt x="617" y="479"/>
                  </a:lnTo>
                  <a:lnTo>
                    <a:pt x="707" y="566"/>
                  </a:lnTo>
                  <a:lnTo>
                    <a:pt x="707" y="613"/>
                  </a:lnTo>
                  <a:lnTo>
                    <a:pt x="645" y="673"/>
                  </a:lnTo>
                  <a:lnTo>
                    <a:pt x="645" y="729"/>
                  </a:lnTo>
                  <a:lnTo>
                    <a:pt x="518" y="729"/>
                  </a:lnTo>
                  <a:lnTo>
                    <a:pt x="357" y="888"/>
                  </a:lnTo>
                  <a:lnTo>
                    <a:pt x="246" y="779"/>
                  </a:lnTo>
                  <a:lnTo>
                    <a:pt x="30" y="779"/>
                  </a:lnTo>
                  <a:lnTo>
                    <a:pt x="30" y="682"/>
                  </a:lnTo>
                  <a:lnTo>
                    <a:pt x="78" y="637"/>
                  </a:lnTo>
                  <a:lnTo>
                    <a:pt x="78" y="613"/>
                  </a:lnTo>
                  <a:lnTo>
                    <a:pt x="0" y="535"/>
                  </a:lnTo>
                  <a:lnTo>
                    <a:pt x="0" y="292"/>
                  </a:lnTo>
                  <a:lnTo>
                    <a:pt x="111" y="180"/>
                  </a:lnTo>
                  <a:lnTo>
                    <a:pt x="153" y="180"/>
                  </a:lnTo>
                  <a:lnTo>
                    <a:pt x="153" y="145"/>
                  </a:lnTo>
                  <a:lnTo>
                    <a:pt x="118" y="145"/>
                  </a:lnTo>
                  <a:lnTo>
                    <a:pt x="99" y="126"/>
                  </a:lnTo>
                  <a:lnTo>
                    <a:pt x="139" y="86"/>
                  </a:lnTo>
                  <a:lnTo>
                    <a:pt x="139" y="69"/>
                  </a:lnTo>
                  <a:lnTo>
                    <a:pt x="184" y="69"/>
                  </a:lnTo>
                  <a:lnTo>
                    <a:pt x="224" y="102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233" name="Freeform 29"/>
            <p:cNvSpPr>
              <a:spLocks/>
            </p:cNvSpPr>
            <p:nvPr/>
          </p:nvSpPr>
          <p:spPr bwMode="auto">
            <a:xfrm>
              <a:off x="6172737" y="1255713"/>
              <a:ext cx="107950" cy="41275"/>
            </a:xfrm>
            <a:custGeom>
              <a:avLst/>
              <a:gdLst>
                <a:gd name="T0" fmla="*/ 171370625 w 68"/>
                <a:gd name="T1" fmla="*/ 0 h 26"/>
                <a:gd name="T2" fmla="*/ 65524063 w 68"/>
                <a:gd name="T3" fmla="*/ 0 h 26"/>
                <a:gd name="T4" fmla="*/ 0 w 68"/>
                <a:gd name="T5" fmla="*/ 65524063 h 26"/>
                <a:gd name="T6" fmla="*/ 171370625 w 68"/>
                <a:gd name="T7" fmla="*/ 65524063 h 26"/>
                <a:gd name="T8" fmla="*/ 171370625 w 68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8" h="26">
                  <a:moveTo>
                    <a:pt x="68" y="0"/>
                  </a:moveTo>
                  <a:lnTo>
                    <a:pt x="26" y="0"/>
                  </a:lnTo>
                  <a:lnTo>
                    <a:pt x="0" y="26"/>
                  </a:lnTo>
                  <a:lnTo>
                    <a:pt x="68" y="26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grpSp>
          <p:nvGrpSpPr>
            <p:cNvPr id="234" name="Gruppieren 233"/>
            <p:cNvGrpSpPr/>
            <p:nvPr/>
          </p:nvGrpSpPr>
          <p:grpSpPr>
            <a:xfrm>
              <a:off x="5955250" y="736601"/>
              <a:ext cx="825500" cy="560388"/>
              <a:chOff x="4918076" y="757238"/>
              <a:chExt cx="825500" cy="560388"/>
            </a:xfrm>
            <a:solidFill>
              <a:schemeClr val="bg2"/>
            </a:solidFill>
          </p:grpSpPr>
          <p:sp>
            <p:nvSpPr>
              <p:cNvPr id="248" name="Freeform 5"/>
              <p:cNvSpPr>
                <a:spLocks/>
              </p:cNvSpPr>
              <p:nvPr/>
            </p:nvSpPr>
            <p:spPr bwMode="auto">
              <a:xfrm>
                <a:off x="4918076" y="757238"/>
                <a:ext cx="627063" cy="401638"/>
              </a:xfrm>
              <a:custGeom>
                <a:avLst/>
                <a:gdLst>
                  <a:gd name="T0" fmla="*/ 279 w 395"/>
                  <a:gd name="T1" fmla="*/ 215 h 253"/>
                  <a:gd name="T2" fmla="*/ 283 w 395"/>
                  <a:gd name="T3" fmla="*/ 215 h 253"/>
                  <a:gd name="T4" fmla="*/ 283 w 395"/>
                  <a:gd name="T5" fmla="*/ 168 h 253"/>
                  <a:gd name="T6" fmla="*/ 359 w 395"/>
                  <a:gd name="T7" fmla="*/ 168 h 253"/>
                  <a:gd name="T8" fmla="*/ 359 w 395"/>
                  <a:gd name="T9" fmla="*/ 123 h 253"/>
                  <a:gd name="T10" fmla="*/ 395 w 395"/>
                  <a:gd name="T11" fmla="*/ 88 h 253"/>
                  <a:gd name="T12" fmla="*/ 314 w 395"/>
                  <a:gd name="T13" fmla="*/ 5 h 253"/>
                  <a:gd name="T14" fmla="*/ 262 w 395"/>
                  <a:gd name="T15" fmla="*/ 54 h 253"/>
                  <a:gd name="T16" fmla="*/ 186 w 395"/>
                  <a:gd name="T17" fmla="*/ 0 h 253"/>
                  <a:gd name="T18" fmla="*/ 0 w 395"/>
                  <a:gd name="T19" fmla="*/ 187 h 253"/>
                  <a:gd name="T20" fmla="*/ 0 w 395"/>
                  <a:gd name="T21" fmla="*/ 253 h 253"/>
                  <a:gd name="T22" fmla="*/ 179 w 395"/>
                  <a:gd name="T23" fmla="*/ 253 h 253"/>
                  <a:gd name="T24" fmla="*/ 217 w 395"/>
                  <a:gd name="T25" fmla="*/ 215 h 253"/>
                  <a:gd name="T26" fmla="*/ 279 w 395"/>
                  <a:gd name="T27" fmla="*/ 215 h 253"/>
                  <a:gd name="T28" fmla="*/ 279 w 395"/>
                  <a:gd name="T29" fmla="*/ 215 h 253"/>
                  <a:gd name="T30" fmla="*/ 279 w 395"/>
                  <a:gd name="T31" fmla="*/ 215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95" h="253">
                    <a:moveTo>
                      <a:pt x="279" y="215"/>
                    </a:moveTo>
                    <a:lnTo>
                      <a:pt x="283" y="215"/>
                    </a:lnTo>
                    <a:lnTo>
                      <a:pt x="283" y="168"/>
                    </a:lnTo>
                    <a:lnTo>
                      <a:pt x="359" y="168"/>
                    </a:lnTo>
                    <a:lnTo>
                      <a:pt x="359" y="123"/>
                    </a:lnTo>
                    <a:lnTo>
                      <a:pt x="395" y="88"/>
                    </a:lnTo>
                    <a:lnTo>
                      <a:pt x="314" y="5"/>
                    </a:lnTo>
                    <a:lnTo>
                      <a:pt x="262" y="54"/>
                    </a:lnTo>
                    <a:lnTo>
                      <a:pt x="186" y="0"/>
                    </a:lnTo>
                    <a:lnTo>
                      <a:pt x="0" y="187"/>
                    </a:lnTo>
                    <a:lnTo>
                      <a:pt x="0" y="253"/>
                    </a:lnTo>
                    <a:lnTo>
                      <a:pt x="179" y="253"/>
                    </a:lnTo>
                    <a:lnTo>
                      <a:pt x="217" y="215"/>
                    </a:lnTo>
                    <a:lnTo>
                      <a:pt x="279" y="215"/>
                    </a:lnTo>
                    <a:lnTo>
                      <a:pt x="279" y="215"/>
                    </a:lnTo>
                    <a:lnTo>
                      <a:pt x="279" y="215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CH"/>
              </a:p>
            </p:txBody>
          </p:sp>
          <p:sp>
            <p:nvSpPr>
              <p:cNvPr id="249" name="Freeform 27"/>
              <p:cNvSpPr>
                <a:spLocks/>
              </p:cNvSpPr>
              <p:nvPr/>
            </p:nvSpPr>
            <p:spPr bwMode="auto">
              <a:xfrm>
                <a:off x="5567363" y="922338"/>
                <a:ext cx="176213" cy="258763"/>
              </a:xfrm>
              <a:custGeom>
                <a:avLst/>
                <a:gdLst>
                  <a:gd name="T0" fmla="*/ 109 w 111"/>
                  <a:gd name="T1" fmla="*/ 163 h 163"/>
                  <a:gd name="T2" fmla="*/ 109 w 111"/>
                  <a:gd name="T3" fmla="*/ 123 h 163"/>
                  <a:gd name="T4" fmla="*/ 87 w 111"/>
                  <a:gd name="T5" fmla="*/ 102 h 163"/>
                  <a:gd name="T6" fmla="*/ 87 w 111"/>
                  <a:gd name="T7" fmla="*/ 71 h 163"/>
                  <a:gd name="T8" fmla="*/ 111 w 111"/>
                  <a:gd name="T9" fmla="*/ 71 h 163"/>
                  <a:gd name="T10" fmla="*/ 111 w 111"/>
                  <a:gd name="T11" fmla="*/ 52 h 163"/>
                  <a:gd name="T12" fmla="*/ 83 w 111"/>
                  <a:gd name="T13" fmla="*/ 52 h 163"/>
                  <a:gd name="T14" fmla="*/ 45 w 111"/>
                  <a:gd name="T15" fmla="*/ 17 h 163"/>
                  <a:gd name="T16" fmla="*/ 45 w 111"/>
                  <a:gd name="T17" fmla="*/ 0 h 163"/>
                  <a:gd name="T18" fmla="*/ 23 w 111"/>
                  <a:gd name="T19" fmla="*/ 0 h 163"/>
                  <a:gd name="T20" fmla="*/ 23 w 111"/>
                  <a:gd name="T21" fmla="*/ 17 h 163"/>
                  <a:gd name="T22" fmla="*/ 0 w 111"/>
                  <a:gd name="T23" fmla="*/ 40 h 163"/>
                  <a:gd name="T24" fmla="*/ 0 w 111"/>
                  <a:gd name="T25" fmla="*/ 55 h 163"/>
                  <a:gd name="T26" fmla="*/ 16 w 111"/>
                  <a:gd name="T27" fmla="*/ 55 h 163"/>
                  <a:gd name="T28" fmla="*/ 31 w 111"/>
                  <a:gd name="T29" fmla="*/ 71 h 163"/>
                  <a:gd name="T30" fmla="*/ 26 w 111"/>
                  <a:gd name="T31" fmla="*/ 76 h 163"/>
                  <a:gd name="T32" fmla="*/ 26 w 111"/>
                  <a:gd name="T33" fmla="*/ 114 h 163"/>
                  <a:gd name="T34" fmla="*/ 57 w 111"/>
                  <a:gd name="T35" fmla="*/ 114 h 163"/>
                  <a:gd name="T36" fmla="*/ 109 w 111"/>
                  <a:gd name="T37" fmla="*/ 163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1" h="163">
                    <a:moveTo>
                      <a:pt x="109" y="163"/>
                    </a:moveTo>
                    <a:lnTo>
                      <a:pt x="109" y="123"/>
                    </a:lnTo>
                    <a:lnTo>
                      <a:pt x="87" y="102"/>
                    </a:lnTo>
                    <a:lnTo>
                      <a:pt x="87" y="71"/>
                    </a:lnTo>
                    <a:lnTo>
                      <a:pt x="111" y="71"/>
                    </a:lnTo>
                    <a:lnTo>
                      <a:pt x="111" y="52"/>
                    </a:lnTo>
                    <a:lnTo>
                      <a:pt x="83" y="52"/>
                    </a:lnTo>
                    <a:lnTo>
                      <a:pt x="45" y="17"/>
                    </a:lnTo>
                    <a:lnTo>
                      <a:pt x="45" y="0"/>
                    </a:lnTo>
                    <a:lnTo>
                      <a:pt x="23" y="0"/>
                    </a:lnTo>
                    <a:lnTo>
                      <a:pt x="23" y="17"/>
                    </a:lnTo>
                    <a:lnTo>
                      <a:pt x="0" y="40"/>
                    </a:lnTo>
                    <a:lnTo>
                      <a:pt x="0" y="55"/>
                    </a:lnTo>
                    <a:lnTo>
                      <a:pt x="16" y="55"/>
                    </a:lnTo>
                    <a:lnTo>
                      <a:pt x="31" y="71"/>
                    </a:lnTo>
                    <a:lnTo>
                      <a:pt x="26" y="76"/>
                    </a:lnTo>
                    <a:lnTo>
                      <a:pt x="26" y="114"/>
                    </a:lnTo>
                    <a:lnTo>
                      <a:pt x="57" y="114"/>
                    </a:lnTo>
                    <a:lnTo>
                      <a:pt x="109" y="163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CH"/>
              </a:p>
            </p:txBody>
          </p:sp>
          <p:sp>
            <p:nvSpPr>
              <p:cNvPr id="250" name="Freeform 30"/>
              <p:cNvSpPr>
                <a:spLocks/>
              </p:cNvSpPr>
              <p:nvPr/>
            </p:nvSpPr>
            <p:spPr bwMode="auto">
              <a:xfrm>
                <a:off x="5135563" y="1276351"/>
                <a:ext cx="107950" cy="41275"/>
              </a:xfrm>
              <a:custGeom>
                <a:avLst/>
                <a:gdLst>
                  <a:gd name="T0" fmla="*/ 68 w 68"/>
                  <a:gd name="T1" fmla="*/ 0 h 26"/>
                  <a:gd name="T2" fmla="*/ 26 w 68"/>
                  <a:gd name="T3" fmla="*/ 0 h 26"/>
                  <a:gd name="T4" fmla="*/ 0 w 68"/>
                  <a:gd name="T5" fmla="*/ 26 h 26"/>
                  <a:gd name="T6" fmla="*/ 68 w 68"/>
                  <a:gd name="T7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26">
                    <a:moveTo>
                      <a:pt x="68" y="0"/>
                    </a:moveTo>
                    <a:lnTo>
                      <a:pt x="26" y="0"/>
                    </a:lnTo>
                    <a:lnTo>
                      <a:pt x="0" y="26"/>
                    </a:lnTo>
                    <a:lnTo>
                      <a:pt x="68" y="26"/>
                    </a:ln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CH"/>
              </a:p>
            </p:txBody>
          </p:sp>
        </p:grpSp>
        <p:sp>
          <p:nvSpPr>
            <p:cNvPr id="235" name="Freeform 31"/>
            <p:cNvSpPr>
              <a:spLocks/>
            </p:cNvSpPr>
            <p:nvPr/>
          </p:nvSpPr>
          <p:spPr bwMode="auto">
            <a:xfrm>
              <a:off x="1538824" y="2905126"/>
              <a:ext cx="2346325" cy="2276475"/>
            </a:xfrm>
            <a:custGeom>
              <a:avLst/>
              <a:gdLst>
                <a:gd name="T0" fmla="*/ 2147483647 w 1478"/>
                <a:gd name="T1" fmla="*/ 2021165313 h 1434"/>
                <a:gd name="T2" fmla="*/ 2147483647 w 1478"/>
                <a:gd name="T3" fmla="*/ 2147483647 h 1434"/>
                <a:gd name="T4" fmla="*/ 2147483647 w 1478"/>
                <a:gd name="T5" fmla="*/ 2147483647 h 1434"/>
                <a:gd name="T6" fmla="*/ 2147483647 w 1478"/>
                <a:gd name="T7" fmla="*/ 2147483647 h 1434"/>
                <a:gd name="T8" fmla="*/ 2147483647 w 1478"/>
                <a:gd name="T9" fmla="*/ 2121971563 h 1434"/>
                <a:gd name="T10" fmla="*/ 2147483647 w 1478"/>
                <a:gd name="T11" fmla="*/ 2046366875 h 1434"/>
                <a:gd name="T12" fmla="*/ 2147483647 w 1478"/>
                <a:gd name="T13" fmla="*/ 1980842813 h 1434"/>
                <a:gd name="T14" fmla="*/ 2147483647 w 1478"/>
                <a:gd name="T15" fmla="*/ 1824593125 h 1434"/>
                <a:gd name="T16" fmla="*/ 2147483647 w 1478"/>
                <a:gd name="T17" fmla="*/ 1544856575 h 1434"/>
                <a:gd name="T18" fmla="*/ 2147483647 w 1478"/>
                <a:gd name="T19" fmla="*/ 1471771250 h 1434"/>
                <a:gd name="T20" fmla="*/ 2147483647 w 1478"/>
                <a:gd name="T21" fmla="*/ 1103828438 h 1434"/>
                <a:gd name="T22" fmla="*/ 2147483647 w 1478"/>
                <a:gd name="T23" fmla="*/ 768648450 h 1434"/>
                <a:gd name="T24" fmla="*/ 2147483647 w 1478"/>
                <a:gd name="T25" fmla="*/ 380544388 h 1434"/>
                <a:gd name="T26" fmla="*/ 2147483647 w 1478"/>
                <a:gd name="T27" fmla="*/ 637600325 h 1434"/>
                <a:gd name="T28" fmla="*/ 2147483647 w 1478"/>
                <a:gd name="T29" fmla="*/ 332660625 h 1434"/>
                <a:gd name="T30" fmla="*/ 2147483647 w 1478"/>
                <a:gd name="T31" fmla="*/ 148690013 h 1434"/>
                <a:gd name="T32" fmla="*/ 2147483647 w 1478"/>
                <a:gd name="T33" fmla="*/ 35282188 h 1434"/>
                <a:gd name="T34" fmla="*/ 2147483647 w 1478"/>
                <a:gd name="T35" fmla="*/ 501511888 h 1434"/>
                <a:gd name="T36" fmla="*/ 2147483647 w 1478"/>
                <a:gd name="T37" fmla="*/ 650200313 h 1434"/>
                <a:gd name="T38" fmla="*/ 2147483647 w 1478"/>
                <a:gd name="T39" fmla="*/ 846772500 h 1434"/>
                <a:gd name="T40" fmla="*/ 2147483647 w 1478"/>
                <a:gd name="T41" fmla="*/ 965220638 h 1434"/>
                <a:gd name="T42" fmla="*/ 2147483647 w 1478"/>
                <a:gd name="T43" fmla="*/ 607358450 h 1434"/>
                <a:gd name="T44" fmla="*/ 1537295313 w 1478"/>
                <a:gd name="T45" fmla="*/ 655240625 h 1434"/>
                <a:gd name="T46" fmla="*/ 1209675000 w 1478"/>
                <a:gd name="T47" fmla="*/ 942538438 h 1434"/>
                <a:gd name="T48" fmla="*/ 370463763 w 1478"/>
                <a:gd name="T49" fmla="*/ 1960681563 h 1434"/>
                <a:gd name="T50" fmla="*/ 352821875 w 1478"/>
                <a:gd name="T51" fmla="*/ 2147483647 h 1434"/>
                <a:gd name="T52" fmla="*/ 178931888 w 1478"/>
                <a:gd name="T53" fmla="*/ 2147483647 h 1434"/>
                <a:gd name="T54" fmla="*/ 597277825 w 1478"/>
                <a:gd name="T55" fmla="*/ 2147483647 h 1434"/>
                <a:gd name="T56" fmla="*/ 2081649063 w 1478"/>
                <a:gd name="T57" fmla="*/ 2147483647 h 1434"/>
                <a:gd name="T58" fmla="*/ 2147483647 w 1478"/>
                <a:gd name="T59" fmla="*/ 2147483647 h 1434"/>
                <a:gd name="T60" fmla="*/ 2147483647 w 1478"/>
                <a:gd name="T61" fmla="*/ 2147483647 h 1434"/>
                <a:gd name="T62" fmla="*/ 2147483647 w 1478"/>
                <a:gd name="T63" fmla="*/ 2147483647 h 1434"/>
                <a:gd name="T64" fmla="*/ 2147483647 w 1478"/>
                <a:gd name="T65" fmla="*/ 2147483647 h 1434"/>
                <a:gd name="T66" fmla="*/ 2147483647 w 1478"/>
                <a:gd name="T67" fmla="*/ 2147483647 h 1434"/>
                <a:gd name="T68" fmla="*/ 2147483647 w 1478"/>
                <a:gd name="T69" fmla="*/ 2147483647 h 1434"/>
                <a:gd name="T70" fmla="*/ 2147483647 w 1478"/>
                <a:gd name="T71" fmla="*/ 2147483647 h 1434"/>
                <a:gd name="T72" fmla="*/ 2147483647 w 1478"/>
                <a:gd name="T73" fmla="*/ 2147483647 h 1434"/>
                <a:gd name="T74" fmla="*/ 2147483647 w 1478"/>
                <a:gd name="T75" fmla="*/ 2147483647 h 1434"/>
                <a:gd name="T76" fmla="*/ 2147483647 w 1478"/>
                <a:gd name="T77" fmla="*/ 1990923438 h 1434"/>
                <a:gd name="T78" fmla="*/ 2147483647 w 1478"/>
                <a:gd name="T79" fmla="*/ 1915318750 h 1434"/>
                <a:gd name="T80" fmla="*/ 2147483647 w 1478"/>
                <a:gd name="T81" fmla="*/ 1842235013 h 143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478" h="1434">
                  <a:moveTo>
                    <a:pt x="1438" y="731"/>
                  </a:moveTo>
                  <a:lnTo>
                    <a:pt x="1370" y="802"/>
                  </a:lnTo>
                  <a:lnTo>
                    <a:pt x="1313" y="802"/>
                  </a:lnTo>
                  <a:lnTo>
                    <a:pt x="1244" y="871"/>
                  </a:lnTo>
                  <a:lnTo>
                    <a:pt x="1192" y="871"/>
                  </a:lnTo>
                  <a:lnTo>
                    <a:pt x="1116" y="949"/>
                  </a:lnTo>
                  <a:lnTo>
                    <a:pt x="1114" y="949"/>
                  </a:lnTo>
                  <a:lnTo>
                    <a:pt x="1116" y="949"/>
                  </a:lnTo>
                  <a:lnTo>
                    <a:pt x="1010" y="842"/>
                  </a:lnTo>
                  <a:lnTo>
                    <a:pt x="970" y="883"/>
                  </a:lnTo>
                  <a:lnTo>
                    <a:pt x="899" y="812"/>
                  </a:lnTo>
                  <a:lnTo>
                    <a:pt x="927" y="786"/>
                  </a:lnTo>
                  <a:lnTo>
                    <a:pt x="982" y="786"/>
                  </a:lnTo>
                  <a:lnTo>
                    <a:pt x="1017" y="750"/>
                  </a:lnTo>
                  <a:lnTo>
                    <a:pt x="1017" y="724"/>
                  </a:lnTo>
                  <a:lnTo>
                    <a:pt x="897" y="724"/>
                  </a:lnTo>
                  <a:lnTo>
                    <a:pt x="897" y="613"/>
                  </a:lnTo>
                  <a:lnTo>
                    <a:pt x="923" y="584"/>
                  </a:lnTo>
                  <a:lnTo>
                    <a:pt x="979" y="584"/>
                  </a:lnTo>
                  <a:lnTo>
                    <a:pt x="1074" y="490"/>
                  </a:lnTo>
                  <a:lnTo>
                    <a:pt x="1022" y="438"/>
                  </a:lnTo>
                  <a:lnTo>
                    <a:pt x="1093" y="367"/>
                  </a:lnTo>
                  <a:lnTo>
                    <a:pt x="1093" y="305"/>
                  </a:lnTo>
                  <a:lnTo>
                    <a:pt x="1150" y="286"/>
                  </a:lnTo>
                  <a:lnTo>
                    <a:pt x="1015" y="151"/>
                  </a:lnTo>
                  <a:lnTo>
                    <a:pt x="1055" y="109"/>
                  </a:lnTo>
                  <a:lnTo>
                    <a:pt x="1202" y="253"/>
                  </a:lnTo>
                  <a:lnTo>
                    <a:pt x="1258" y="194"/>
                  </a:lnTo>
                  <a:lnTo>
                    <a:pt x="1199" y="132"/>
                  </a:lnTo>
                  <a:lnTo>
                    <a:pt x="1204" y="59"/>
                  </a:lnTo>
                  <a:lnTo>
                    <a:pt x="1202" y="59"/>
                  </a:lnTo>
                  <a:lnTo>
                    <a:pt x="1169" y="26"/>
                  </a:lnTo>
                  <a:lnTo>
                    <a:pt x="1180" y="14"/>
                  </a:lnTo>
                  <a:lnTo>
                    <a:pt x="1166" y="0"/>
                  </a:lnTo>
                  <a:lnTo>
                    <a:pt x="965" y="199"/>
                  </a:lnTo>
                  <a:lnTo>
                    <a:pt x="982" y="184"/>
                  </a:lnTo>
                  <a:lnTo>
                    <a:pt x="1055" y="258"/>
                  </a:lnTo>
                  <a:lnTo>
                    <a:pt x="1022" y="293"/>
                  </a:lnTo>
                  <a:lnTo>
                    <a:pt x="1064" y="336"/>
                  </a:lnTo>
                  <a:lnTo>
                    <a:pt x="1017" y="383"/>
                  </a:lnTo>
                  <a:lnTo>
                    <a:pt x="927" y="383"/>
                  </a:lnTo>
                  <a:lnTo>
                    <a:pt x="852" y="305"/>
                  </a:lnTo>
                  <a:lnTo>
                    <a:pt x="920" y="241"/>
                  </a:lnTo>
                  <a:lnTo>
                    <a:pt x="776" y="97"/>
                  </a:lnTo>
                  <a:lnTo>
                    <a:pt x="610" y="260"/>
                  </a:lnTo>
                  <a:lnTo>
                    <a:pt x="480" y="260"/>
                  </a:lnTo>
                  <a:lnTo>
                    <a:pt x="480" y="374"/>
                  </a:lnTo>
                  <a:lnTo>
                    <a:pt x="92" y="722"/>
                  </a:lnTo>
                  <a:lnTo>
                    <a:pt x="147" y="778"/>
                  </a:lnTo>
                  <a:lnTo>
                    <a:pt x="0" y="930"/>
                  </a:lnTo>
                  <a:lnTo>
                    <a:pt x="140" y="1067"/>
                  </a:lnTo>
                  <a:lnTo>
                    <a:pt x="135" y="1119"/>
                  </a:lnTo>
                  <a:lnTo>
                    <a:pt x="71" y="1190"/>
                  </a:lnTo>
                  <a:lnTo>
                    <a:pt x="237" y="1190"/>
                  </a:lnTo>
                  <a:lnTo>
                    <a:pt x="237" y="1119"/>
                  </a:lnTo>
                  <a:lnTo>
                    <a:pt x="502" y="857"/>
                  </a:lnTo>
                  <a:lnTo>
                    <a:pt x="826" y="857"/>
                  </a:lnTo>
                  <a:lnTo>
                    <a:pt x="979" y="1001"/>
                  </a:lnTo>
                  <a:lnTo>
                    <a:pt x="1012" y="1034"/>
                  </a:lnTo>
                  <a:lnTo>
                    <a:pt x="972" y="1074"/>
                  </a:lnTo>
                  <a:lnTo>
                    <a:pt x="1043" y="1148"/>
                  </a:lnTo>
                  <a:lnTo>
                    <a:pt x="1043" y="1193"/>
                  </a:lnTo>
                  <a:lnTo>
                    <a:pt x="1098" y="1247"/>
                  </a:lnTo>
                  <a:lnTo>
                    <a:pt x="1098" y="1342"/>
                  </a:lnTo>
                  <a:lnTo>
                    <a:pt x="1190" y="1434"/>
                  </a:lnTo>
                  <a:lnTo>
                    <a:pt x="1287" y="1339"/>
                  </a:lnTo>
                  <a:lnTo>
                    <a:pt x="1287" y="1299"/>
                  </a:lnTo>
                  <a:lnTo>
                    <a:pt x="1344" y="1242"/>
                  </a:lnTo>
                  <a:lnTo>
                    <a:pt x="1344" y="1181"/>
                  </a:lnTo>
                  <a:lnTo>
                    <a:pt x="1374" y="1148"/>
                  </a:lnTo>
                  <a:lnTo>
                    <a:pt x="1374" y="1091"/>
                  </a:lnTo>
                  <a:lnTo>
                    <a:pt x="1355" y="1070"/>
                  </a:lnTo>
                  <a:lnTo>
                    <a:pt x="1355" y="961"/>
                  </a:lnTo>
                  <a:lnTo>
                    <a:pt x="1396" y="961"/>
                  </a:lnTo>
                  <a:lnTo>
                    <a:pt x="1396" y="880"/>
                  </a:lnTo>
                  <a:lnTo>
                    <a:pt x="1422" y="854"/>
                  </a:lnTo>
                  <a:lnTo>
                    <a:pt x="1422" y="790"/>
                  </a:lnTo>
                  <a:lnTo>
                    <a:pt x="1450" y="760"/>
                  </a:lnTo>
                  <a:lnTo>
                    <a:pt x="1478" y="731"/>
                  </a:lnTo>
                  <a:lnTo>
                    <a:pt x="1438" y="731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236" name="Freeform 32"/>
            <p:cNvSpPr>
              <a:spLocks/>
            </p:cNvSpPr>
            <p:nvPr/>
          </p:nvSpPr>
          <p:spPr bwMode="auto">
            <a:xfrm>
              <a:off x="2897724" y="3862388"/>
              <a:ext cx="3214688" cy="2149475"/>
            </a:xfrm>
            <a:custGeom>
              <a:avLst/>
              <a:gdLst>
                <a:gd name="T0" fmla="*/ 2147483647 w 2025"/>
                <a:gd name="T1" fmla="*/ 73085325 h 1354"/>
                <a:gd name="T2" fmla="*/ 2147483647 w 2025"/>
                <a:gd name="T3" fmla="*/ 73085325 h 1354"/>
                <a:gd name="T4" fmla="*/ 2147483647 w 2025"/>
                <a:gd name="T5" fmla="*/ 317539688 h 1354"/>
                <a:gd name="T6" fmla="*/ 2147483647 w 2025"/>
                <a:gd name="T7" fmla="*/ 579635938 h 1354"/>
                <a:gd name="T8" fmla="*/ 2147483647 w 2025"/>
                <a:gd name="T9" fmla="*/ 514111875 h 1354"/>
                <a:gd name="T10" fmla="*/ 2147483647 w 2025"/>
                <a:gd name="T11" fmla="*/ 441028138 h 1354"/>
                <a:gd name="T12" fmla="*/ 2147483647 w 2025"/>
                <a:gd name="T13" fmla="*/ 544353750 h 1354"/>
                <a:gd name="T14" fmla="*/ 2147483647 w 2025"/>
                <a:gd name="T15" fmla="*/ 740925938 h 1354"/>
                <a:gd name="T16" fmla="*/ 2147483647 w 2025"/>
                <a:gd name="T17" fmla="*/ 1008062500 h 1354"/>
                <a:gd name="T18" fmla="*/ 2147483647 w 2025"/>
                <a:gd name="T19" fmla="*/ 1055946263 h 1354"/>
                <a:gd name="T20" fmla="*/ 2147483647 w 2025"/>
                <a:gd name="T21" fmla="*/ 1129030000 h 1354"/>
                <a:gd name="T22" fmla="*/ 2147483647 w 2025"/>
                <a:gd name="T23" fmla="*/ 1176913763 h 1354"/>
                <a:gd name="T24" fmla="*/ 1859875602 w 2025"/>
                <a:gd name="T25" fmla="*/ 1217236263 h 1354"/>
                <a:gd name="T26" fmla="*/ 1580139008 w 2025"/>
                <a:gd name="T27" fmla="*/ 1318042513 h 1354"/>
                <a:gd name="T28" fmla="*/ 1454131176 w 2025"/>
                <a:gd name="T29" fmla="*/ 1277720013 h 1354"/>
                <a:gd name="T30" fmla="*/ 1305441141 w 2025"/>
                <a:gd name="T31" fmla="*/ 1373485950 h 1354"/>
                <a:gd name="T32" fmla="*/ 1229836441 w 2025"/>
                <a:gd name="T33" fmla="*/ 1610380638 h 1354"/>
                <a:gd name="T34" fmla="*/ 1086188306 w 2025"/>
                <a:gd name="T35" fmla="*/ 1854835000 h 1354"/>
                <a:gd name="T36" fmla="*/ 609877907 w 2025"/>
                <a:gd name="T37" fmla="*/ 1862396263 h 1354"/>
                <a:gd name="T38" fmla="*/ 471270086 w 2025"/>
                <a:gd name="T39" fmla="*/ 1486892188 h 1354"/>
                <a:gd name="T40" fmla="*/ 292338170 w 2025"/>
                <a:gd name="T41" fmla="*/ 1186994388 h 1354"/>
                <a:gd name="T42" fmla="*/ 309980061 w 2025"/>
                <a:gd name="T43" fmla="*/ 1003022188 h 1354"/>
                <a:gd name="T44" fmla="*/ 95765952 w 2025"/>
                <a:gd name="T45" fmla="*/ 1343244075 h 1354"/>
                <a:gd name="T46" fmla="*/ 0 w 2025"/>
                <a:gd name="T47" fmla="*/ 1910278438 h 1354"/>
                <a:gd name="T48" fmla="*/ 299899434 w 2025"/>
                <a:gd name="T49" fmla="*/ 2147483647 h 1354"/>
                <a:gd name="T50" fmla="*/ 458668509 w 2025"/>
                <a:gd name="T51" fmla="*/ 2147483647 h 1354"/>
                <a:gd name="T52" fmla="*/ 776208246 w 2025"/>
                <a:gd name="T53" fmla="*/ 2147483647 h 1354"/>
                <a:gd name="T54" fmla="*/ 1257558958 w 2025"/>
                <a:gd name="T55" fmla="*/ 2147483647 h 1354"/>
                <a:gd name="T56" fmla="*/ 1746469347 w 2025"/>
                <a:gd name="T57" fmla="*/ 2147483647 h 1354"/>
                <a:gd name="T58" fmla="*/ 2147483647 w 2025"/>
                <a:gd name="T59" fmla="*/ 2147483647 h 1354"/>
                <a:gd name="T60" fmla="*/ 2147483647 w 2025"/>
                <a:gd name="T61" fmla="*/ 2147483647 h 1354"/>
                <a:gd name="T62" fmla="*/ 2147483647 w 2025"/>
                <a:gd name="T63" fmla="*/ 2147483647 h 1354"/>
                <a:gd name="T64" fmla="*/ 2147483647 w 2025"/>
                <a:gd name="T65" fmla="*/ 2147483647 h 1354"/>
                <a:gd name="T66" fmla="*/ 2147483647 w 2025"/>
                <a:gd name="T67" fmla="*/ 2106850625 h 1354"/>
                <a:gd name="T68" fmla="*/ 2147483647 w 2025"/>
                <a:gd name="T69" fmla="*/ 1675904700 h 1354"/>
                <a:gd name="T70" fmla="*/ 2147483647 w 2025"/>
                <a:gd name="T71" fmla="*/ 1496972813 h 1354"/>
                <a:gd name="T72" fmla="*/ 2147483647 w 2025"/>
                <a:gd name="T73" fmla="*/ 1020664075 h 1354"/>
                <a:gd name="T74" fmla="*/ 2147483647 w 2025"/>
                <a:gd name="T75" fmla="*/ 884575638 h 1354"/>
                <a:gd name="T76" fmla="*/ 2147483647 w 2025"/>
                <a:gd name="T77" fmla="*/ 675401875 h 1354"/>
                <a:gd name="T78" fmla="*/ 2147483647 w 2025"/>
                <a:gd name="T79" fmla="*/ 383063750 h 135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025" h="1354">
                  <a:moveTo>
                    <a:pt x="1940" y="152"/>
                  </a:moveTo>
                  <a:lnTo>
                    <a:pt x="1940" y="29"/>
                  </a:lnTo>
                  <a:lnTo>
                    <a:pt x="1911" y="0"/>
                  </a:lnTo>
                  <a:lnTo>
                    <a:pt x="1883" y="29"/>
                  </a:lnTo>
                  <a:lnTo>
                    <a:pt x="1883" y="104"/>
                  </a:lnTo>
                  <a:lnTo>
                    <a:pt x="1864" y="126"/>
                  </a:lnTo>
                  <a:lnTo>
                    <a:pt x="1760" y="230"/>
                  </a:lnTo>
                  <a:lnTo>
                    <a:pt x="1677" y="230"/>
                  </a:lnTo>
                  <a:lnTo>
                    <a:pt x="1651" y="204"/>
                  </a:lnTo>
                  <a:lnTo>
                    <a:pt x="1625" y="204"/>
                  </a:lnTo>
                  <a:lnTo>
                    <a:pt x="1597" y="175"/>
                  </a:lnTo>
                  <a:lnTo>
                    <a:pt x="1509" y="175"/>
                  </a:lnTo>
                  <a:lnTo>
                    <a:pt x="1393" y="175"/>
                  </a:lnTo>
                  <a:lnTo>
                    <a:pt x="1393" y="216"/>
                  </a:lnTo>
                  <a:lnTo>
                    <a:pt x="1313" y="294"/>
                  </a:lnTo>
                  <a:lnTo>
                    <a:pt x="1249" y="294"/>
                  </a:lnTo>
                  <a:lnTo>
                    <a:pt x="1143" y="400"/>
                  </a:lnTo>
                  <a:lnTo>
                    <a:pt x="1060" y="400"/>
                  </a:lnTo>
                  <a:lnTo>
                    <a:pt x="1024" y="362"/>
                  </a:lnTo>
                  <a:lnTo>
                    <a:pt x="970" y="419"/>
                  </a:lnTo>
                  <a:lnTo>
                    <a:pt x="897" y="419"/>
                  </a:lnTo>
                  <a:lnTo>
                    <a:pt x="930" y="448"/>
                  </a:lnTo>
                  <a:lnTo>
                    <a:pt x="913" y="467"/>
                  </a:lnTo>
                  <a:lnTo>
                    <a:pt x="866" y="467"/>
                  </a:lnTo>
                  <a:lnTo>
                    <a:pt x="852" y="483"/>
                  </a:lnTo>
                  <a:lnTo>
                    <a:pt x="738" y="483"/>
                  </a:lnTo>
                  <a:lnTo>
                    <a:pt x="698" y="523"/>
                  </a:lnTo>
                  <a:lnTo>
                    <a:pt x="627" y="523"/>
                  </a:lnTo>
                  <a:lnTo>
                    <a:pt x="627" y="455"/>
                  </a:lnTo>
                  <a:lnTo>
                    <a:pt x="577" y="507"/>
                  </a:lnTo>
                  <a:lnTo>
                    <a:pt x="577" y="545"/>
                  </a:lnTo>
                  <a:lnTo>
                    <a:pt x="518" y="545"/>
                  </a:lnTo>
                  <a:lnTo>
                    <a:pt x="488" y="578"/>
                  </a:lnTo>
                  <a:lnTo>
                    <a:pt x="488" y="639"/>
                  </a:lnTo>
                  <a:lnTo>
                    <a:pt x="431" y="696"/>
                  </a:lnTo>
                  <a:lnTo>
                    <a:pt x="431" y="736"/>
                  </a:lnTo>
                  <a:lnTo>
                    <a:pt x="334" y="831"/>
                  </a:lnTo>
                  <a:lnTo>
                    <a:pt x="242" y="739"/>
                  </a:lnTo>
                  <a:lnTo>
                    <a:pt x="242" y="644"/>
                  </a:lnTo>
                  <a:lnTo>
                    <a:pt x="187" y="590"/>
                  </a:lnTo>
                  <a:lnTo>
                    <a:pt x="187" y="545"/>
                  </a:lnTo>
                  <a:lnTo>
                    <a:pt x="116" y="471"/>
                  </a:lnTo>
                  <a:lnTo>
                    <a:pt x="156" y="431"/>
                  </a:lnTo>
                  <a:lnTo>
                    <a:pt x="123" y="398"/>
                  </a:lnTo>
                  <a:lnTo>
                    <a:pt x="38" y="431"/>
                  </a:lnTo>
                  <a:lnTo>
                    <a:pt x="38" y="533"/>
                  </a:lnTo>
                  <a:lnTo>
                    <a:pt x="130" y="625"/>
                  </a:lnTo>
                  <a:lnTo>
                    <a:pt x="0" y="758"/>
                  </a:lnTo>
                  <a:lnTo>
                    <a:pt x="0" y="860"/>
                  </a:lnTo>
                  <a:lnTo>
                    <a:pt x="119" y="860"/>
                  </a:lnTo>
                  <a:lnTo>
                    <a:pt x="119" y="1021"/>
                  </a:lnTo>
                  <a:lnTo>
                    <a:pt x="182" y="1021"/>
                  </a:lnTo>
                  <a:lnTo>
                    <a:pt x="308" y="1144"/>
                  </a:lnTo>
                  <a:lnTo>
                    <a:pt x="308" y="1276"/>
                  </a:lnTo>
                  <a:lnTo>
                    <a:pt x="391" y="1354"/>
                  </a:lnTo>
                  <a:lnTo>
                    <a:pt x="499" y="1347"/>
                  </a:lnTo>
                  <a:lnTo>
                    <a:pt x="611" y="1226"/>
                  </a:lnTo>
                  <a:lnTo>
                    <a:pt x="693" y="1309"/>
                  </a:lnTo>
                  <a:lnTo>
                    <a:pt x="760" y="1309"/>
                  </a:lnTo>
                  <a:lnTo>
                    <a:pt x="909" y="1155"/>
                  </a:lnTo>
                  <a:lnTo>
                    <a:pt x="1053" y="1155"/>
                  </a:lnTo>
                  <a:lnTo>
                    <a:pt x="1140" y="1243"/>
                  </a:lnTo>
                  <a:lnTo>
                    <a:pt x="1292" y="1243"/>
                  </a:lnTo>
                  <a:lnTo>
                    <a:pt x="1292" y="1134"/>
                  </a:lnTo>
                  <a:lnTo>
                    <a:pt x="1438" y="1134"/>
                  </a:lnTo>
                  <a:lnTo>
                    <a:pt x="1514" y="1063"/>
                  </a:lnTo>
                  <a:lnTo>
                    <a:pt x="1514" y="954"/>
                  </a:lnTo>
                  <a:lnTo>
                    <a:pt x="1632" y="836"/>
                  </a:lnTo>
                  <a:lnTo>
                    <a:pt x="1632" y="763"/>
                  </a:lnTo>
                  <a:lnTo>
                    <a:pt x="1535" y="665"/>
                  </a:lnTo>
                  <a:lnTo>
                    <a:pt x="1606" y="594"/>
                  </a:lnTo>
                  <a:lnTo>
                    <a:pt x="1684" y="594"/>
                  </a:lnTo>
                  <a:lnTo>
                    <a:pt x="1829" y="455"/>
                  </a:lnTo>
                  <a:lnTo>
                    <a:pt x="1779" y="405"/>
                  </a:lnTo>
                  <a:lnTo>
                    <a:pt x="1838" y="351"/>
                  </a:lnTo>
                  <a:lnTo>
                    <a:pt x="1907" y="351"/>
                  </a:lnTo>
                  <a:lnTo>
                    <a:pt x="1907" y="268"/>
                  </a:lnTo>
                  <a:lnTo>
                    <a:pt x="1994" y="268"/>
                  </a:lnTo>
                  <a:lnTo>
                    <a:pt x="2025" y="237"/>
                  </a:lnTo>
                  <a:lnTo>
                    <a:pt x="1940" y="152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237" name="Freeform 35"/>
            <p:cNvSpPr>
              <a:spLocks/>
            </p:cNvSpPr>
            <p:nvPr/>
          </p:nvSpPr>
          <p:spPr bwMode="auto">
            <a:xfrm>
              <a:off x="5931437" y="2965451"/>
              <a:ext cx="1017587" cy="1273175"/>
            </a:xfrm>
            <a:custGeom>
              <a:avLst/>
              <a:gdLst>
                <a:gd name="T0" fmla="*/ 1615420156 w 641"/>
                <a:gd name="T1" fmla="*/ 458668438 h 802"/>
                <a:gd name="T2" fmla="*/ 1615420156 w 641"/>
                <a:gd name="T3" fmla="*/ 206652813 h 802"/>
                <a:gd name="T4" fmla="*/ 1580137986 w 641"/>
                <a:gd name="T5" fmla="*/ 206652813 h 802"/>
                <a:gd name="T6" fmla="*/ 1360883706 w 641"/>
                <a:gd name="T7" fmla="*/ 415826575 h 802"/>
                <a:gd name="T8" fmla="*/ 1360883706 w 641"/>
                <a:gd name="T9" fmla="*/ 161290000 h 802"/>
                <a:gd name="T10" fmla="*/ 1033263555 w 641"/>
                <a:gd name="T11" fmla="*/ 161290000 h 802"/>
                <a:gd name="T12" fmla="*/ 937497664 w 641"/>
                <a:gd name="T13" fmla="*/ 267136563 h 802"/>
                <a:gd name="T14" fmla="*/ 824091483 w 641"/>
                <a:gd name="T15" fmla="*/ 148690013 h 802"/>
                <a:gd name="T16" fmla="*/ 592237221 w 641"/>
                <a:gd name="T17" fmla="*/ 148690013 h 802"/>
                <a:gd name="T18" fmla="*/ 592237221 w 641"/>
                <a:gd name="T19" fmla="*/ 0 h 802"/>
                <a:gd name="T20" fmla="*/ 506551951 w 641"/>
                <a:gd name="T21" fmla="*/ 0 h 802"/>
                <a:gd name="T22" fmla="*/ 506551951 w 641"/>
                <a:gd name="T23" fmla="*/ 70564375 h 802"/>
                <a:gd name="T24" fmla="*/ 204133350 w 641"/>
                <a:gd name="T25" fmla="*/ 375504075 h 802"/>
                <a:gd name="T26" fmla="*/ 204133350 w 641"/>
                <a:gd name="T27" fmla="*/ 554434375 h 802"/>
                <a:gd name="T28" fmla="*/ 304939550 w 641"/>
                <a:gd name="T29" fmla="*/ 554434375 h 802"/>
                <a:gd name="T30" fmla="*/ 304939550 w 641"/>
                <a:gd name="T31" fmla="*/ 894656263 h 802"/>
                <a:gd name="T32" fmla="*/ 168851180 w 641"/>
                <a:gd name="T33" fmla="*/ 1025704388 h 802"/>
                <a:gd name="T34" fmla="*/ 168851180 w 641"/>
                <a:gd name="T35" fmla="*/ 1262599075 h 802"/>
                <a:gd name="T36" fmla="*/ 103327149 w 641"/>
                <a:gd name="T37" fmla="*/ 1262599075 h 802"/>
                <a:gd name="T38" fmla="*/ 55443410 w 641"/>
                <a:gd name="T39" fmla="*/ 1209675000 h 802"/>
                <a:gd name="T40" fmla="*/ 7561259 w 641"/>
                <a:gd name="T41" fmla="*/ 1257558763 h 802"/>
                <a:gd name="T42" fmla="*/ 7561259 w 641"/>
                <a:gd name="T43" fmla="*/ 1340723125 h 802"/>
                <a:gd name="T44" fmla="*/ 47883739 w 641"/>
                <a:gd name="T45" fmla="*/ 1376005313 h 802"/>
                <a:gd name="T46" fmla="*/ 0 w 641"/>
                <a:gd name="T47" fmla="*/ 1423889075 h 802"/>
                <a:gd name="T48" fmla="*/ 73085289 w 641"/>
                <a:gd name="T49" fmla="*/ 1489413138 h 802"/>
                <a:gd name="T50" fmla="*/ 73085289 w 641"/>
                <a:gd name="T51" fmla="*/ 1806952825 h 802"/>
                <a:gd name="T52" fmla="*/ 287297671 w 641"/>
                <a:gd name="T53" fmla="*/ 2021165313 h 802"/>
                <a:gd name="T54" fmla="*/ 395665131 w 641"/>
                <a:gd name="T55" fmla="*/ 1920359063 h 802"/>
                <a:gd name="T56" fmla="*/ 395665131 w 641"/>
                <a:gd name="T57" fmla="*/ 1728827188 h 802"/>
                <a:gd name="T58" fmla="*/ 864413963 w 641"/>
                <a:gd name="T59" fmla="*/ 1728827188 h 802"/>
                <a:gd name="T60" fmla="*/ 864413963 w 641"/>
                <a:gd name="T61" fmla="*/ 1292840950 h 802"/>
                <a:gd name="T62" fmla="*/ 990421713 w 641"/>
                <a:gd name="T63" fmla="*/ 1174392813 h 802"/>
                <a:gd name="T64" fmla="*/ 990421713 w 641"/>
                <a:gd name="T65" fmla="*/ 1073586563 h 802"/>
                <a:gd name="T66" fmla="*/ 1146671324 w 641"/>
                <a:gd name="T67" fmla="*/ 1073586563 h 802"/>
                <a:gd name="T68" fmla="*/ 1146671324 w 641"/>
                <a:gd name="T69" fmla="*/ 929938450 h 802"/>
                <a:gd name="T70" fmla="*/ 1401206187 w 641"/>
                <a:gd name="T71" fmla="*/ 672882513 h 802"/>
                <a:gd name="T72" fmla="*/ 1449089925 w 641"/>
                <a:gd name="T73" fmla="*/ 672882513 h 802"/>
                <a:gd name="T74" fmla="*/ 1449089925 w 641"/>
                <a:gd name="T75" fmla="*/ 619958438 h 802"/>
                <a:gd name="T76" fmla="*/ 1615420156 w 641"/>
                <a:gd name="T77" fmla="*/ 458668438 h 802"/>
                <a:gd name="T78" fmla="*/ 1615420156 w 641"/>
                <a:gd name="T79" fmla="*/ 458668438 h 802"/>
                <a:gd name="T80" fmla="*/ 1615420156 w 641"/>
                <a:gd name="T81" fmla="*/ 458668438 h 80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41" h="802">
                  <a:moveTo>
                    <a:pt x="641" y="182"/>
                  </a:moveTo>
                  <a:lnTo>
                    <a:pt x="641" y="82"/>
                  </a:lnTo>
                  <a:lnTo>
                    <a:pt x="627" y="82"/>
                  </a:lnTo>
                  <a:lnTo>
                    <a:pt x="540" y="165"/>
                  </a:lnTo>
                  <a:lnTo>
                    <a:pt x="540" y="64"/>
                  </a:lnTo>
                  <a:lnTo>
                    <a:pt x="410" y="64"/>
                  </a:lnTo>
                  <a:lnTo>
                    <a:pt x="372" y="106"/>
                  </a:lnTo>
                  <a:lnTo>
                    <a:pt x="327" y="59"/>
                  </a:lnTo>
                  <a:lnTo>
                    <a:pt x="235" y="59"/>
                  </a:lnTo>
                  <a:lnTo>
                    <a:pt x="235" y="0"/>
                  </a:lnTo>
                  <a:lnTo>
                    <a:pt x="201" y="0"/>
                  </a:lnTo>
                  <a:lnTo>
                    <a:pt x="201" y="28"/>
                  </a:lnTo>
                  <a:lnTo>
                    <a:pt x="81" y="149"/>
                  </a:lnTo>
                  <a:lnTo>
                    <a:pt x="81" y="220"/>
                  </a:lnTo>
                  <a:lnTo>
                    <a:pt x="121" y="220"/>
                  </a:lnTo>
                  <a:lnTo>
                    <a:pt x="121" y="355"/>
                  </a:lnTo>
                  <a:lnTo>
                    <a:pt x="67" y="407"/>
                  </a:lnTo>
                  <a:lnTo>
                    <a:pt x="67" y="501"/>
                  </a:lnTo>
                  <a:lnTo>
                    <a:pt x="41" y="501"/>
                  </a:lnTo>
                  <a:lnTo>
                    <a:pt x="22" y="480"/>
                  </a:lnTo>
                  <a:lnTo>
                    <a:pt x="3" y="499"/>
                  </a:lnTo>
                  <a:lnTo>
                    <a:pt x="3" y="532"/>
                  </a:lnTo>
                  <a:lnTo>
                    <a:pt x="19" y="546"/>
                  </a:lnTo>
                  <a:lnTo>
                    <a:pt x="0" y="565"/>
                  </a:lnTo>
                  <a:lnTo>
                    <a:pt x="29" y="591"/>
                  </a:lnTo>
                  <a:lnTo>
                    <a:pt x="29" y="717"/>
                  </a:lnTo>
                  <a:lnTo>
                    <a:pt x="114" y="802"/>
                  </a:lnTo>
                  <a:lnTo>
                    <a:pt x="157" y="762"/>
                  </a:lnTo>
                  <a:lnTo>
                    <a:pt x="157" y="686"/>
                  </a:lnTo>
                  <a:lnTo>
                    <a:pt x="343" y="686"/>
                  </a:lnTo>
                  <a:lnTo>
                    <a:pt x="343" y="513"/>
                  </a:lnTo>
                  <a:lnTo>
                    <a:pt x="393" y="466"/>
                  </a:lnTo>
                  <a:lnTo>
                    <a:pt x="393" y="426"/>
                  </a:lnTo>
                  <a:lnTo>
                    <a:pt x="455" y="426"/>
                  </a:lnTo>
                  <a:lnTo>
                    <a:pt x="455" y="369"/>
                  </a:lnTo>
                  <a:lnTo>
                    <a:pt x="556" y="267"/>
                  </a:lnTo>
                  <a:lnTo>
                    <a:pt x="575" y="267"/>
                  </a:lnTo>
                  <a:lnTo>
                    <a:pt x="575" y="246"/>
                  </a:lnTo>
                  <a:lnTo>
                    <a:pt x="641" y="182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238" name="Freeform 36"/>
            <p:cNvSpPr>
              <a:spLocks/>
            </p:cNvSpPr>
            <p:nvPr/>
          </p:nvSpPr>
          <p:spPr bwMode="auto">
            <a:xfrm>
              <a:off x="5301199" y="2987676"/>
              <a:ext cx="822325" cy="623887"/>
            </a:xfrm>
            <a:custGeom>
              <a:avLst/>
              <a:gdLst>
                <a:gd name="T0" fmla="*/ 549394063 w 518"/>
                <a:gd name="T1" fmla="*/ 0 h 393"/>
                <a:gd name="T2" fmla="*/ 345262200 w 518"/>
                <a:gd name="T3" fmla="*/ 0 h 393"/>
                <a:gd name="T4" fmla="*/ 262096250 w 518"/>
                <a:gd name="T5" fmla="*/ 88206192 h 393"/>
                <a:gd name="T6" fmla="*/ 322580000 w 518"/>
                <a:gd name="T7" fmla="*/ 148689893 h 393"/>
                <a:gd name="T8" fmla="*/ 173891575 w 518"/>
                <a:gd name="T9" fmla="*/ 292337891 h 393"/>
                <a:gd name="T10" fmla="*/ 70564375 w 518"/>
                <a:gd name="T11" fmla="*/ 292337891 h 393"/>
                <a:gd name="T12" fmla="*/ 70564375 w 518"/>
                <a:gd name="T13" fmla="*/ 549393622 h 393"/>
                <a:gd name="T14" fmla="*/ 0 w 518"/>
                <a:gd name="T15" fmla="*/ 624998249 h 393"/>
                <a:gd name="T16" fmla="*/ 0 w 518"/>
                <a:gd name="T17" fmla="*/ 798889685 h 393"/>
                <a:gd name="T18" fmla="*/ 118448138 w 518"/>
                <a:gd name="T19" fmla="*/ 798889685 h 393"/>
                <a:gd name="T20" fmla="*/ 304939700 w 518"/>
                <a:gd name="T21" fmla="*/ 990421406 h 393"/>
                <a:gd name="T22" fmla="*/ 435987825 w 518"/>
                <a:gd name="T23" fmla="*/ 851812130 h 393"/>
                <a:gd name="T24" fmla="*/ 511592513 w 518"/>
                <a:gd name="T25" fmla="*/ 929937705 h 393"/>
                <a:gd name="T26" fmla="*/ 589716563 w 518"/>
                <a:gd name="T27" fmla="*/ 851812130 h 393"/>
                <a:gd name="T28" fmla="*/ 690522813 w 518"/>
                <a:gd name="T29" fmla="*/ 955139247 h 393"/>
                <a:gd name="T30" fmla="*/ 829132200 w 518"/>
                <a:gd name="T31" fmla="*/ 816529971 h 393"/>
                <a:gd name="T32" fmla="*/ 912296563 w 518"/>
                <a:gd name="T33" fmla="*/ 816529971 h 393"/>
                <a:gd name="T34" fmla="*/ 995462513 w 518"/>
                <a:gd name="T35" fmla="*/ 899695854 h 393"/>
                <a:gd name="T36" fmla="*/ 1169352500 w 518"/>
                <a:gd name="T37" fmla="*/ 899695854 h 393"/>
                <a:gd name="T38" fmla="*/ 1169352500 w 518"/>
                <a:gd name="T39" fmla="*/ 990421406 h 393"/>
                <a:gd name="T40" fmla="*/ 1305440938 w 518"/>
                <a:gd name="T41" fmla="*/ 859373386 h 393"/>
                <a:gd name="T42" fmla="*/ 1305440938 w 518"/>
                <a:gd name="T43" fmla="*/ 524192080 h 393"/>
                <a:gd name="T44" fmla="*/ 1066026888 w 518"/>
                <a:gd name="T45" fmla="*/ 524192080 h 393"/>
                <a:gd name="T46" fmla="*/ 1066026888 w 518"/>
                <a:gd name="T47" fmla="*/ 471269635 h 393"/>
                <a:gd name="T48" fmla="*/ 965220638 w 518"/>
                <a:gd name="T49" fmla="*/ 471269635 h 393"/>
                <a:gd name="T50" fmla="*/ 965220638 w 518"/>
                <a:gd name="T51" fmla="*/ 715723801 h 393"/>
                <a:gd name="T52" fmla="*/ 912296563 w 518"/>
                <a:gd name="T53" fmla="*/ 763607526 h 393"/>
                <a:gd name="T54" fmla="*/ 821570938 w 518"/>
                <a:gd name="T55" fmla="*/ 672881973 h 393"/>
                <a:gd name="T56" fmla="*/ 821570938 w 518"/>
                <a:gd name="T57" fmla="*/ 178931744 h 393"/>
                <a:gd name="T58" fmla="*/ 745966250 w 518"/>
                <a:gd name="T59" fmla="*/ 178931744 h 393"/>
                <a:gd name="T60" fmla="*/ 745966250 w 518"/>
                <a:gd name="T61" fmla="*/ 0 h 393"/>
                <a:gd name="T62" fmla="*/ 549394063 w 518"/>
                <a:gd name="T63" fmla="*/ 0 h 393"/>
                <a:gd name="T64" fmla="*/ 549394063 w 518"/>
                <a:gd name="T65" fmla="*/ 0 h 393"/>
                <a:gd name="T66" fmla="*/ 549394063 w 518"/>
                <a:gd name="T67" fmla="*/ 0 h 39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18" h="393">
                  <a:moveTo>
                    <a:pt x="218" y="0"/>
                  </a:moveTo>
                  <a:lnTo>
                    <a:pt x="137" y="0"/>
                  </a:lnTo>
                  <a:lnTo>
                    <a:pt x="104" y="35"/>
                  </a:lnTo>
                  <a:lnTo>
                    <a:pt x="128" y="59"/>
                  </a:lnTo>
                  <a:lnTo>
                    <a:pt x="69" y="116"/>
                  </a:lnTo>
                  <a:lnTo>
                    <a:pt x="28" y="116"/>
                  </a:lnTo>
                  <a:lnTo>
                    <a:pt x="28" y="218"/>
                  </a:lnTo>
                  <a:lnTo>
                    <a:pt x="0" y="248"/>
                  </a:lnTo>
                  <a:lnTo>
                    <a:pt x="0" y="317"/>
                  </a:lnTo>
                  <a:lnTo>
                    <a:pt x="47" y="317"/>
                  </a:lnTo>
                  <a:lnTo>
                    <a:pt x="121" y="393"/>
                  </a:lnTo>
                  <a:lnTo>
                    <a:pt x="173" y="338"/>
                  </a:lnTo>
                  <a:lnTo>
                    <a:pt x="203" y="369"/>
                  </a:lnTo>
                  <a:lnTo>
                    <a:pt x="234" y="338"/>
                  </a:lnTo>
                  <a:lnTo>
                    <a:pt x="274" y="379"/>
                  </a:lnTo>
                  <a:lnTo>
                    <a:pt x="329" y="324"/>
                  </a:lnTo>
                  <a:lnTo>
                    <a:pt x="362" y="324"/>
                  </a:lnTo>
                  <a:lnTo>
                    <a:pt x="395" y="357"/>
                  </a:lnTo>
                  <a:lnTo>
                    <a:pt x="464" y="357"/>
                  </a:lnTo>
                  <a:lnTo>
                    <a:pt x="464" y="393"/>
                  </a:lnTo>
                  <a:lnTo>
                    <a:pt x="518" y="341"/>
                  </a:lnTo>
                  <a:lnTo>
                    <a:pt x="518" y="208"/>
                  </a:lnTo>
                  <a:lnTo>
                    <a:pt x="423" y="208"/>
                  </a:lnTo>
                  <a:lnTo>
                    <a:pt x="423" y="187"/>
                  </a:lnTo>
                  <a:lnTo>
                    <a:pt x="383" y="187"/>
                  </a:lnTo>
                  <a:lnTo>
                    <a:pt x="383" y="284"/>
                  </a:lnTo>
                  <a:lnTo>
                    <a:pt x="362" y="303"/>
                  </a:lnTo>
                  <a:lnTo>
                    <a:pt x="326" y="267"/>
                  </a:lnTo>
                  <a:lnTo>
                    <a:pt x="326" y="71"/>
                  </a:lnTo>
                  <a:lnTo>
                    <a:pt x="296" y="71"/>
                  </a:lnTo>
                  <a:lnTo>
                    <a:pt x="296" y="0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grpSp>
          <p:nvGrpSpPr>
            <p:cNvPr id="239" name="Gruppieren 238"/>
            <p:cNvGrpSpPr/>
            <p:nvPr/>
          </p:nvGrpSpPr>
          <p:grpSpPr>
            <a:xfrm>
              <a:off x="2850100" y="2935289"/>
              <a:ext cx="1177925" cy="1476375"/>
              <a:chOff x="1812926" y="2955926"/>
              <a:chExt cx="1177925" cy="1476375"/>
            </a:xfrm>
            <a:solidFill>
              <a:schemeClr val="bg2"/>
            </a:solidFill>
          </p:grpSpPr>
          <p:sp>
            <p:nvSpPr>
              <p:cNvPr id="244" name="Freeform 16"/>
              <p:cNvSpPr>
                <a:spLocks/>
              </p:cNvSpPr>
              <p:nvPr/>
            </p:nvSpPr>
            <p:spPr bwMode="auto">
              <a:xfrm>
                <a:off x="1925638" y="2955926"/>
                <a:ext cx="1065213" cy="1476375"/>
              </a:xfrm>
              <a:custGeom>
                <a:avLst/>
                <a:gdLst>
                  <a:gd name="T0" fmla="*/ 605 w 671"/>
                  <a:gd name="T1" fmla="*/ 584 h 930"/>
                  <a:gd name="T2" fmla="*/ 671 w 671"/>
                  <a:gd name="T3" fmla="*/ 584 h 930"/>
                  <a:gd name="T4" fmla="*/ 671 w 671"/>
                  <a:gd name="T5" fmla="*/ 542 h 930"/>
                  <a:gd name="T6" fmla="*/ 612 w 671"/>
                  <a:gd name="T7" fmla="*/ 485 h 930"/>
                  <a:gd name="T8" fmla="*/ 612 w 671"/>
                  <a:gd name="T9" fmla="*/ 267 h 930"/>
                  <a:gd name="T10" fmla="*/ 650 w 671"/>
                  <a:gd name="T11" fmla="*/ 232 h 930"/>
                  <a:gd name="T12" fmla="*/ 650 w 671"/>
                  <a:gd name="T13" fmla="*/ 203 h 930"/>
                  <a:gd name="T14" fmla="*/ 612 w 671"/>
                  <a:gd name="T15" fmla="*/ 168 h 930"/>
                  <a:gd name="T16" fmla="*/ 475 w 671"/>
                  <a:gd name="T17" fmla="*/ 168 h 930"/>
                  <a:gd name="T18" fmla="*/ 475 w 671"/>
                  <a:gd name="T19" fmla="*/ 66 h 930"/>
                  <a:gd name="T20" fmla="*/ 518 w 671"/>
                  <a:gd name="T21" fmla="*/ 23 h 930"/>
                  <a:gd name="T22" fmla="*/ 494 w 671"/>
                  <a:gd name="T23" fmla="*/ 0 h 930"/>
                  <a:gd name="T24" fmla="*/ 421 w 671"/>
                  <a:gd name="T25" fmla="*/ 0 h 930"/>
                  <a:gd name="T26" fmla="*/ 383 w 671"/>
                  <a:gd name="T27" fmla="*/ 38 h 930"/>
                  <a:gd name="T28" fmla="*/ 307 w 671"/>
                  <a:gd name="T29" fmla="*/ 38 h 930"/>
                  <a:gd name="T30" fmla="*/ 302 w 671"/>
                  <a:gd name="T31" fmla="*/ 113 h 930"/>
                  <a:gd name="T32" fmla="*/ 361 w 671"/>
                  <a:gd name="T33" fmla="*/ 175 h 930"/>
                  <a:gd name="T34" fmla="*/ 305 w 671"/>
                  <a:gd name="T35" fmla="*/ 234 h 930"/>
                  <a:gd name="T36" fmla="*/ 158 w 671"/>
                  <a:gd name="T37" fmla="*/ 90 h 930"/>
                  <a:gd name="T38" fmla="*/ 118 w 671"/>
                  <a:gd name="T39" fmla="*/ 132 h 930"/>
                  <a:gd name="T40" fmla="*/ 250 w 671"/>
                  <a:gd name="T41" fmla="*/ 267 h 930"/>
                  <a:gd name="T42" fmla="*/ 196 w 671"/>
                  <a:gd name="T43" fmla="*/ 286 h 930"/>
                  <a:gd name="T44" fmla="*/ 196 w 671"/>
                  <a:gd name="T45" fmla="*/ 348 h 930"/>
                  <a:gd name="T46" fmla="*/ 125 w 671"/>
                  <a:gd name="T47" fmla="*/ 416 h 930"/>
                  <a:gd name="T48" fmla="*/ 177 w 671"/>
                  <a:gd name="T49" fmla="*/ 471 h 930"/>
                  <a:gd name="T50" fmla="*/ 82 w 671"/>
                  <a:gd name="T51" fmla="*/ 565 h 930"/>
                  <a:gd name="T52" fmla="*/ 26 w 671"/>
                  <a:gd name="T53" fmla="*/ 565 h 930"/>
                  <a:gd name="T54" fmla="*/ 0 w 671"/>
                  <a:gd name="T55" fmla="*/ 594 h 930"/>
                  <a:gd name="T56" fmla="*/ 0 w 671"/>
                  <a:gd name="T57" fmla="*/ 705 h 930"/>
                  <a:gd name="T58" fmla="*/ 120 w 671"/>
                  <a:gd name="T59" fmla="*/ 705 h 930"/>
                  <a:gd name="T60" fmla="*/ 120 w 671"/>
                  <a:gd name="T61" fmla="*/ 731 h 930"/>
                  <a:gd name="T62" fmla="*/ 85 w 671"/>
                  <a:gd name="T63" fmla="*/ 767 h 930"/>
                  <a:gd name="T64" fmla="*/ 30 w 671"/>
                  <a:gd name="T65" fmla="*/ 767 h 930"/>
                  <a:gd name="T66" fmla="*/ 2 w 671"/>
                  <a:gd name="T67" fmla="*/ 793 h 930"/>
                  <a:gd name="T68" fmla="*/ 73 w 671"/>
                  <a:gd name="T69" fmla="*/ 864 h 930"/>
                  <a:gd name="T70" fmla="*/ 113 w 671"/>
                  <a:gd name="T71" fmla="*/ 823 h 930"/>
                  <a:gd name="T72" fmla="*/ 219 w 671"/>
                  <a:gd name="T73" fmla="*/ 930 h 930"/>
                  <a:gd name="T74" fmla="*/ 298 w 671"/>
                  <a:gd name="T75" fmla="*/ 852 h 930"/>
                  <a:gd name="T76" fmla="*/ 347 w 671"/>
                  <a:gd name="T77" fmla="*/ 852 h 930"/>
                  <a:gd name="T78" fmla="*/ 418 w 671"/>
                  <a:gd name="T79" fmla="*/ 783 h 930"/>
                  <a:gd name="T80" fmla="*/ 473 w 671"/>
                  <a:gd name="T81" fmla="*/ 783 h 930"/>
                  <a:gd name="T82" fmla="*/ 541 w 671"/>
                  <a:gd name="T83" fmla="*/ 712 h 930"/>
                  <a:gd name="T84" fmla="*/ 581 w 671"/>
                  <a:gd name="T85" fmla="*/ 712 h 930"/>
                  <a:gd name="T86" fmla="*/ 605 w 671"/>
                  <a:gd name="T87" fmla="*/ 691 h 930"/>
                  <a:gd name="T88" fmla="*/ 605 w 671"/>
                  <a:gd name="T89" fmla="*/ 584 h 930"/>
                  <a:gd name="T90" fmla="*/ 605 w 671"/>
                  <a:gd name="T91" fmla="*/ 584 h 930"/>
                  <a:gd name="T92" fmla="*/ 605 w 671"/>
                  <a:gd name="T93" fmla="*/ 584 h 9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71" h="930">
                    <a:moveTo>
                      <a:pt x="605" y="584"/>
                    </a:moveTo>
                    <a:lnTo>
                      <a:pt x="671" y="584"/>
                    </a:lnTo>
                    <a:lnTo>
                      <a:pt x="671" y="542"/>
                    </a:lnTo>
                    <a:lnTo>
                      <a:pt x="612" y="485"/>
                    </a:lnTo>
                    <a:lnTo>
                      <a:pt x="612" y="267"/>
                    </a:lnTo>
                    <a:lnTo>
                      <a:pt x="650" y="232"/>
                    </a:lnTo>
                    <a:lnTo>
                      <a:pt x="650" y="203"/>
                    </a:lnTo>
                    <a:lnTo>
                      <a:pt x="612" y="168"/>
                    </a:lnTo>
                    <a:lnTo>
                      <a:pt x="475" y="168"/>
                    </a:lnTo>
                    <a:lnTo>
                      <a:pt x="475" y="66"/>
                    </a:lnTo>
                    <a:lnTo>
                      <a:pt x="518" y="23"/>
                    </a:lnTo>
                    <a:lnTo>
                      <a:pt x="494" y="0"/>
                    </a:lnTo>
                    <a:lnTo>
                      <a:pt x="421" y="0"/>
                    </a:lnTo>
                    <a:lnTo>
                      <a:pt x="383" y="38"/>
                    </a:lnTo>
                    <a:lnTo>
                      <a:pt x="307" y="38"/>
                    </a:lnTo>
                    <a:lnTo>
                      <a:pt x="302" y="113"/>
                    </a:lnTo>
                    <a:lnTo>
                      <a:pt x="361" y="175"/>
                    </a:lnTo>
                    <a:lnTo>
                      <a:pt x="305" y="234"/>
                    </a:lnTo>
                    <a:lnTo>
                      <a:pt x="158" y="90"/>
                    </a:lnTo>
                    <a:lnTo>
                      <a:pt x="118" y="132"/>
                    </a:lnTo>
                    <a:lnTo>
                      <a:pt x="250" y="267"/>
                    </a:lnTo>
                    <a:lnTo>
                      <a:pt x="196" y="286"/>
                    </a:lnTo>
                    <a:lnTo>
                      <a:pt x="196" y="348"/>
                    </a:lnTo>
                    <a:lnTo>
                      <a:pt x="125" y="416"/>
                    </a:lnTo>
                    <a:lnTo>
                      <a:pt x="177" y="471"/>
                    </a:lnTo>
                    <a:lnTo>
                      <a:pt x="82" y="565"/>
                    </a:lnTo>
                    <a:lnTo>
                      <a:pt x="26" y="565"/>
                    </a:lnTo>
                    <a:lnTo>
                      <a:pt x="0" y="594"/>
                    </a:lnTo>
                    <a:lnTo>
                      <a:pt x="0" y="705"/>
                    </a:lnTo>
                    <a:lnTo>
                      <a:pt x="120" y="705"/>
                    </a:lnTo>
                    <a:lnTo>
                      <a:pt x="120" y="731"/>
                    </a:lnTo>
                    <a:lnTo>
                      <a:pt x="85" y="767"/>
                    </a:lnTo>
                    <a:lnTo>
                      <a:pt x="30" y="767"/>
                    </a:lnTo>
                    <a:lnTo>
                      <a:pt x="2" y="793"/>
                    </a:lnTo>
                    <a:lnTo>
                      <a:pt x="73" y="864"/>
                    </a:lnTo>
                    <a:lnTo>
                      <a:pt x="113" y="823"/>
                    </a:lnTo>
                    <a:lnTo>
                      <a:pt x="219" y="930"/>
                    </a:lnTo>
                    <a:lnTo>
                      <a:pt x="298" y="852"/>
                    </a:lnTo>
                    <a:lnTo>
                      <a:pt x="347" y="852"/>
                    </a:lnTo>
                    <a:lnTo>
                      <a:pt x="418" y="783"/>
                    </a:lnTo>
                    <a:lnTo>
                      <a:pt x="473" y="783"/>
                    </a:lnTo>
                    <a:lnTo>
                      <a:pt x="541" y="712"/>
                    </a:lnTo>
                    <a:lnTo>
                      <a:pt x="581" y="712"/>
                    </a:lnTo>
                    <a:lnTo>
                      <a:pt x="605" y="691"/>
                    </a:lnTo>
                    <a:lnTo>
                      <a:pt x="605" y="584"/>
                    </a:lnTo>
                    <a:lnTo>
                      <a:pt x="605" y="584"/>
                    </a:lnTo>
                    <a:lnTo>
                      <a:pt x="605" y="58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CH"/>
              </a:p>
            </p:txBody>
          </p:sp>
          <p:sp>
            <p:nvSpPr>
              <p:cNvPr id="245" name="Freeform 33"/>
              <p:cNvSpPr>
                <a:spLocks/>
              </p:cNvSpPr>
              <p:nvPr/>
            </p:nvSpPr>
            <p:spPr bwMode="auto">
              <a:xfrm>
                <a:off x="1931988" y="3556001"/>
                <a:ext cx="153988" cy="161925"/>
              </a:xfrm>
              <a:custGeom>
                <a:avLst/>
                <a:gdLst>
                  <a:gd name="T0" fmla="*/ 57 w 97"/>
                  <a:gd name="T1" fmla="*/ 102 h 102"/>
                  <a:gd name="T2" fmla="*/ 57 w 97"/>
                  <a:gd name="T3" fmla="*/ 102 h 102"/>
                  <a:gd name="T4" fmla="*/ 57 w 97"/>
                  <a:gd name="T5" fmla="*/ 102 h 102"/>
                  <a:gd name="T6" fmla="*/ 97 w 97"/>
                  <a:gd name="T7" fmla="*/ 60 h 102"/>
                  <a:gd name="T8" fmla="*/ 48 w 97"/>
                  <a:gd name="T9" fmla="*/ 0 h 102"/>
                  <a:gd name="T10" fmla="*/ 0 w 97"/>
                  <a:gd name="T11" fmla="*/ 71 h 102"/>
                  <a:gd name="T12" fmla="*/ 0 w 97"/>
                  <a:gd name="T13" fmla="*/ 102 h 102"/>
                  <a:gd name="T14" fmla="*/ 57 w 97"/>
                  <a:gd name="T15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7" h="102">
                    <a:moveTo>
                      <a:pt x="57" y="102"/>
                    </a:moveTo>
                    <a:lnTo>
                      <a:pt x="57" y="102"/>
                    </a:lnTo>
                    <a:lnTo>
                      <a:pt x="57" y="102"/>
                    </a:lnTo>
                    <a:lnTo>
                      <a:pt x="97" y="60"/>
                    </a:lnTo>
                    <a:lnTo>
                      <a:pt x="48" y="0"/>
                    </a:lnTo>
                    <a:lnTo>
                      <a:pt x="0" y="71"/>
                    </a:lnTo>
                    <a:lnTo>
                      <a:pt x="0" y="102"/>
                    </a:lnTo>
                    <a:lnTo>
                      <a:pt x="57" y="10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CH"/>
              </a:p>
            </p:txBody>
          </p:sp>
          <p:sp>
            <p:nvSpPr>
              <p:cNvPr id="246" name="Freeform 34"/>
              <p:cNvSpPr>
                <a:spLocks/>
              </p:cNvSpPr>
              <p:nvPr/>
            </p:nvSpPr>
            <p:spPr bwMode="auto">
              <a:xfrm>
                <a:off x="1812926" y="3627438"/>
                <a:ext cx="82550" cy="79375"/>
              </a:xfrm>
              <a:custGeom>
                <a:avLst/>
                <a:gdLst>
                  <a:gd name="T0" fmla="*/ 18 w 52"/>
                  <a:gd name="T1" fmla="*/ 3 h 50"/>
                  <a:gd name="T2" fmla="*/ 0 w 52"/>
                  <a:gd name="T3" fmla="*/ 22 h 50"/>
                  <a:gd name="T4" fmla="*/ 26 w 52"/>
                  <a:gd name="T5" fmla="*/ 50 h 50"/>
                  <a:gd name="T6" fmla="*/ 52 w 52"/>
                  <a:gd name="T7" fmla="*/ 22 h 50"/>
                  <a:gd name="T8" fmla="*/ 52 w 52"/>
                  <a:gd name="T9" fmla="*/ 0 h 50"/>
                  <a:gd name="T10" fmla="*/ 18 w 52"/>
                  <a:gd name="T11" fmla="*/ 3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50">
                    <a:moveTo>
                      <a:pt x="18" y="3"/>
                    </a:moveTo>
                    <a:lnTo>
                      <a:pt x="0" y="22"/>
                    </a:lnTo>
                    <a:lnTo>
                      <a:pt x="26" y="50"/>
                    </a:lnTo>
                    <a:lnTo>
                      <a:pt x="52" y="22"/>
                    </a:lnTo>
                    <a:lnTo>
                      <a:pt x="52" y="0"/>
                    </a:lnTo>
                    <a:lnTo>
                      <a:pt x="18" y="3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CH"/>
              </a:p>
            </p:txBody>
          </p:sp>
          <p:sp>
            <p:nvSpPr>
              <p:cNvPr id="247" name="Freeform 37"/>
              <p:cNvSpPr>
                <a:spLocks/>
              </p:cNvSpPr>
              <p:nvPr/>
            </p:nvSpPr>
            <p:spPr bwMode="auto">
              <a:xfrm>
                <a:off x="1854201" y="3217863"/>
                <a:ext cx="336550" cy="315913"/>
              </a:xfrm>
              <a:custGeom>
                <a:avLst/>
                <a:gdLst>
                  <a:gd name="T0" fmla="*/ 71 w 212"/>
                  <a:gd name="T1" fmla="*/ 57 h 199"/>
                  <a:gd name="T2" fmla="*/ 0 w 212"/>
                  <a:gd name="T3" fmla="*/ 121 h 199"/>
                  <a:gd name="T4" fmla="*/ 75 w 212"/>
                  <a:gd name="T5" fmla="*/ 199 h 199"/>
                  <a:gd name="T6" fmla="*/ 165 w 212"/>
                  <a:gd name="T7" fmla="*/ 199 h 199"/>
                  <a:gd name="T8" fmla="*/ 212 w 212"/>
                  <a:gd name="T9" fmla="*/ 152 h 199"/>
                  <a:gd name="T10" fmla="*/ 170 w 212"/>
                  <a:gd name="T11" fmla="*/ 109 h 199"/>
                  <a:gd name="T12" fmla="*/ 203 w 212"/>
                  <a:gd name="T13" fmla="*/ 74 h 199"/>
                  <a:gd name="T14" fmla="*/ 130 w 212"/>
                  <a:gd name="T15" fmla="*/ 0 h 199"/>
                  <a:gd name="T16" fmla="*/ 113 w 212"/>
                  <a:gd name="T17" fmla="*/ 15 h 199"/>
                  <a:gd name="T18" fmla="*/ 71 w 212"/>
                  <a:gd name="T19" fmla="*/ 60 h 199"/>
                  <a:gd name="T20" fmla="*/ 71 w 212"/>
                  <a:gd name="T21" fmla="*/ 57 h 199"/>
                  <a:gd name="T22" fmla="*/ 71 w 212"/>
                  <a:gd name="T23" fmla="*/ 57 h 199"/>
                  <a:gd name="T24" fmla="*/ 71 w 212"/>
                  <a:gd name="T25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2" h="199">
                    <a:moveTo>
                      <a:pt x="71" y="57"/>
                    </a:moveTo>
                    <a:lnTo>
                      <a:pt x="0" y="121"/>
                    </a:lnTo>
                    <a:lnTo>
                      <a:pt x="75" y="199"/>
                    </a:lnTo>
                    <a:lnTo>
                      <a:pt x="165" y="199"/>
                    </a:lnTo>
                    <a:lnTo>
                      <a:pt x="212" y="152"/>
                    </a:lnTo>
                    <a:lnTo>
                      <a:pt x="170" y="109"/>
                    </a:lnTo>
                    <a:lnTo>
                      <a:pt x="203" y="74"/>
                    </a:lnTo>
                    <a:lnTo>
                      <a:pt x="130" y="0"/>
                    </a:lnTo>
                    <a:lnTo>
                      <a:pt x="113" y="15"/>
                    </a:lnTo>
                    <a:lnTo>
                      <a:pt x="71" y="60"/>
                    </a:lnTo>
                    <a:lnTo>
                      <a:pt x="71" y="57"/>
                    </a:lnTo>
                    <a:lnTo>
                      <a:pt x="71" y="57"/>
                    </a:lnTo>
                    <a:lnTo>
                      <a:pt x="71" y="57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CH"/>
              </a:p>
            </p:txBody>
          </p:sp>
        </p:grpSp>
        <p:grpSp>
          <p:nvGrpSpPr>
            <p:cNvPr id="240" name="Gruppieren 239"/>
            <p:cNvGrpSpPr/>
            <p:nvPr/>
          </p:nvGrpSpPr>
          <p:grpSpPr>
            <a:xfrm>
              <a:off x="3994687" y="1582739"/>
              <a:ext cx="1223963" cy="1160463"/>
              <a:chOff x="2957513" y="1603376"/>
              <a:chExt cx="1223963" cy="1160463"/>
            </a:xfrm>
            <a:solidFill>
              <a:schemeClr val="bg2"/>
            </a:solidFill>
          </p:grpSpPr>
          <p:sp>
            <p:nvSpPr>
              <p:cNvPr id="241" name="Freeform 21"/>
              <p:cNvSpPr>
                <a:spLocks/>
              </p:cNvSpPr>
              <p:nvPr/>
            </p:nvSpPr>
            <p:spPr bwMode="auto">
              <a:xfrm>
                <a:off x="2957513" y="1631951"/>
                <a:ext cx="1223963" cy="1131888"/>
              </a:xfrm>
              <a:custGeom>
                <a:avLst/>
                <a:gdLst>
                  <a:gd name="T0" fmla="*/ 646 w 771"/>
                  <a:gd name="T1" fmla="*/ 285 h 713"/>
                  <a:gd name="T2" fmla="*/ 702 w 771"/>
                  <a:gd name="T3" fmla="*/ 285 h 713"/>
                  <a:gd name="T4" fmla="*/ 771 w 771"/>
                  <a:gd name="T5" fmla="*/ 216 h 713"/>
                  <a:gd name="T6" fmla="*/ 771 w 771"/>
                  <a:gd name="T7" fmla="*/ 178 h 713"/>
                  <a:gd name="T8" fmla="*/ 717 w 771"/>
                  <a:gd name="T9" fmla="*/ 124 h 713"/>
                  <a:gd name="T10" fmla="*/ 669 w 771"/>
                  <a:gd name="T11" fmla="*/ 171 h 713"/>
                  <a:gd name="T12" fmla="*/ 605 w 771"/>
                  <a:gd name="T13" fmla="*/ 171 h 713"/>
                  <a:gd name="T14" fmla="*/ 523 w 771"/>
                  <a:gd name="T15" fmla="*/ 254 h 713"/>
                  <a:gd name="T16" fmla="*/ 480 w 771"/>
                  <a:gd name="T17" fmla="*/ 254 h 713"/>
                  <a:gd name="T18" fmla="*/ 430 w 771"/>
                  <a:gd name="T19" fmla="*/ 206 h 713"/>
                  <a:gd name="T20" fmla="*/ 345 w 771"/>
                  <a:gd name="T21" fmla="*/ 206 h 713"/>
                  <a:gd name="T22" fmla="*/ 345 w 771"/>
                  <a:gd name="T23" fmla="*/ 135 h 713"/>
                  <a:gd name="T24" fmla="*/ 430 w 771"/>
                  <a:gd name="T25" fmla="*/ 50 h 713"/>
                  <a:gd name="T26" fmla="*/ 430 w 771"/>
                  <a:gd name="T27" fmla="*/ 0 h 713"/>
                  <a:gd name="T28" fmla="*/ 312 w 771"/>
                  <a:gd name="T29" fmla="*/ 0 h 713"/>
                  <a:gd name="T30" fmla="*/ 312 w 771"/>
                  <a:gd name="T31" fmla="*/ 98 h 713"/>
                  <a:gd name="T32" fmla="*/ 246 w 771"/>
                  <a:gd name="T33" fmla="*/ 98 h 713"/>
                  <a:gd name="T34" fmla="*/ 246 w 771"/>
                  <a:gd name="T35" fmla="*/ 133 h 713"/>
                  <a:gd name="T36" fmla="*/ 199 w 771"/>
                  <a:gd name="T37" fmla="*/ 133 h 713"/>
                  <a:gd name="T38" fmla="*/ 199 w 771"/>
                  <a:gd name="T39" fmla="*/ 173 h 713"/>
                  <a:gd name="T40" fmla="*/ 97 w 771"/>
                  <a:gd name="T41" fmla="*/ 173 h 713"/>
                  <a:gd name="T42" fmla="*/ 97 w 771"/>
                  <a:gd name="T43" fmla="*/ 202 h 713"/>
                  <a:gd name="T44" fmla="*/ 196 w 771"/>
                  <a:gd name="T45" fmla="*/ 202 h 713"/>
                  <a:gd name="T46" fmla="*/ 262 w 771"/>
                  <a:gd name="T47" fmla="*/ 268 h 713"/>
                  <a:gd name="T48" fmla="*/ 262 w 771"/>
                  <a:gd name="T49" fmla="*/ 303 h 713"/>
                  <a:gd name="T50" fmla="*/ 225 w 771"/>
                  <a:gd name="T51" fmla="*/ 341 h 713"/>
                  <a:gd name="T52" fmla="*/ 156 w 771"/>
                  <a:gd name="T53" fmla="*/ 341 h 713"/>
                  <a:gd name="T54" fmla="*/ 121 w 771"/>
                  <a:gd name="T55" fmla="*/ 377 h 713"/>
                  <a:gd name="T56" fmla="*/ 80 w 771"/>
                  <a:gd name="T57" fmla="*/ 417 h 713"/>
                  <a:gd name="T58" fmla="*/ 57 w 771"/>
                  <a:gd name="T59" fmla="*/ 417 h 713"/>
                  <a:gd name="T60" fmla="*/ 0 w 771"/>
                  <a:gd name="T61" fmla="*/ 474 h 713"/>
                  <a:gd name="T62" fmla="*/ 71 w 771"/>
                  <a:gd name="T63" fmla="*/ 545 h 713"/>
                  <a:gd name="T64" fmla="*/ 125 w 771"/>
                  <a:gd name="T65" fmla="*/ 488 h 713"/>
                  <a:gd name="T66" fmla="*/ 175 w 771"/>
                  <a:gd name="T67" fmla="*/ 540 h 713"/>
                  <a:gd name="T68" fmla="*/ 47 w 771"/>
                  <a:gd name="T69" fmla="*/ 668 h 713"/>
                  <a:gd name="T70" fmla="*/ 92 w 771"/>
                  <a:gd name="T71" fmla="*/ 713 h 713"/>
                  <a:gd name="T72" fmla="*/ 215 w 771"/>
                  <a:gd name="T73" fmla="*/ 592 h 713"/>
                  <a:gd name="T74" fmla="*/ 196 w 771"/>
                  <a:gd name="T75" fmla="*/ 576 h 713"/>
                  <a:gd name="T76" fmla="*/ 234 w 771"/>
                  <a:gd name="T77" fmla="*/ 535 h 713"/>
                  <a:gd name="T78" fmla="*/ 279 w 771"/>
                  <a:gd name="T79" fmla="*/ 583 h 713"/>
                  <a:gd name="T80" fmla="*/ 350 w 771"/>
                  <a:gd name="T81" fmla="*/ 583 h 713"/>
                  <a:gd name="T82" fmla="*/ 388 w 771"/>
                  <a:gd name="T83" fmla="*/ 547 h 713"/>
                  <a:gd name="T84" fmla="*/ 343 w 771"/>
                  <a:gd name="T85" fmla="*/ 502 h 713"/>
                  <a:gd name="T86" fmla="*/ 343 w 771"/>
                  <a:gd name="T87" fmla="*/ 448 h 713"/>
                  <a:gd name="T88" fmla="*/ 267 w 771"/>
                  <a:gd name="T89" fmla="*/ 372 h 713"/>
                  <a:gd name="T90" fmla="*/ 300 w 771"/>
                  <a:gd name="T91" fmla="*/ 341 h 713"/>
                  <a:gd name="T92" fmla="*/ 388 w 771"/>
                  <a:gd name="T93" fmla="*/ 341 h 713"/>
                  <a:gd name="T94" fmla="*/ 440 w 771"/>
                  <a:gd name="T95" fmla="*/ 393 h 713"/>
                  <a:gd name="T96" fmla="*/ 468 w 771"/>
                  <a:gd name="T97" fmla="*/ 365 h 713"/>
                  <a:gd name="T98" fmla="*/ 504 w 771"/>
                  <a:gd name="T99" fmla="*/ 403 h 713"/>
                  <a:gd name="T100" fmla="*/ 546 w 771"/>
                  <a:gd name="T101" fmla="*/ 403 h 713"/>
                  <a:gd name="T102" fmla="*/ 546 w 771"/>
                  <a:gd name="T103" fmla="*/ 382 h 713"/>
                  <a:gd name="T104" fmla="*/ 646 w 771"/>
                  <a:gd name="T105" fmla="*/ 285 h 713"/>
                  <a:gd name="T106" fmla="*/ 646 w 771"/>
                  <a:gd name="T107" fmla="*/ 285 h 713"/>
                  <a:gd name="T108" fmla="*/ 646 w 771"/>
                  <a:gd name="T109" fmla="*/ 285 h 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71" h="713">
                    <a:moveTo>
                      <a:pt x="646" y="285"/>
                    </a:moveTo>
                    <a:lnTo>
                      <a:pt x="702" y="285"/>
                    </a:lnTo>
                    <a:lnTo>
                      <a:pt x="771" y="216"/>
                    </a:lnTo>
                    <a:lnTo>
                      <a:pt x="771" y="178"/>
                    </a:lnTo>
                    <a:lnTo>
                      <a:pt x="717" y="124"/>
                    </a:lnTo>
                    <a:lnTo>
                      <a:pt x="669" y="171"/>
                    </a:lnTo>
                    <a:lnTo>
                      <a:pt x="605" y="171"/>
                    </a:lnTo>
                    <a:lnTo>
                      <a:pt x="523" y="254"/>
                    </a:lnTo>
                    <a:lnTo>
                      <a:pt x="480" y="254"/>
                    </a:lnTo>
                    <a:lnTo>
                      <a:pt x="430" y="206"/>
                    </a:lnTo>
                    <a:lnTo>
                      <a:pt x="345" y="206"/>
                    </a:lnTo>
                    <a:lnTo>
                      <a:pt x="345" y="135"/>
                    </a:lnTo>
                    <a:lnTo>
                      <a:pt x="430" y="50"/>
                    </a:lnTo>
                    <a:lnTo>
                      <a:pt x="430" y="0"/>
                    </a:lnTo>
                    <a:lnTo>
                      <a:pt x="312" y="0"/>
                    </a:lnTo>
                    <a:lnTo>
                      <a:pt x="312" y="98"/>
                    </a:lnTo>
                    <a:lnTo>
                      <a:pt x="246" y="98"/>
                    </a:lnTo>
                    <a:lnTo>
                      <a:pt x="246" y="133"/>
                    </a:lnTo>
                    <a:lnTo>
                      <a:pt x="199" y="133"/>
                    </a:lnTo>
                    <a:lnTo>
                      <a:pt x="199" y="173"/>
                    </a:lnTo>
                    <a:lnTo>
                      <a:pt x="97" y="173"/>
                    </a:lnTo>
                    <a:lnTo>
                      <a:pt x="97" y="202"/>
                    </a:lnTo>
                    <a:lnTo>
                      <a:pt x="196" y="202"/>
                    </a:lnTo>
                    <a:lnTo>
                      <a:pt x="262" y="268"/>
                    </a:lnTo>
                    <a:lnTo>
                      <a:pt x="262" y="303"/>
                    </a:lnTo>
                    <a:lnTo>
                      <a:pt x="225" y="341"/>
                    </a:lnTo>
                    <a:lnTo>
                      <a:pt x="156" y="341"/>
                    </a:lnTo>
                    <a:lnTo>
                      <a:pt x="121" y="377"/>
                    </a:lnTo>
                    <a:lnTo>
                      <a:pt x="80" y="417"/>
                    </a:lnTo>
                    <a:lnTo>
                      <a:pt x="57" y="417"/>
                    </a:lnTo>
                    <a:lnTo>
                      <a:pt x="0" y="474"/>
                    </a:lnTo>
                    <a:lnTo>
                      <a:pt x="71" y="545"/>
                    </a:lnTo>
                    <a:lnTo>
                      <a:pt x="125" y="488"/>
                    </a:lnTo>
                    <a:lnTo>
                      <a:pt x="175" y="540"/>
                    </a:lnTo>
                    <a:lnTo>
                      <a:pt x="47" y="668"/>
                    </a:lnTo>
                    <a:lnTo>
                      <a:pt x="92" y="713"/>
                    </a:lnTo>
                    <a:lnTo>
                      <a:pt x="215" y="592"/>
                    </a:lnTo>
                    <a:lnTo>
                      <a:pt x="196" y="576"/>
                    </a:lnTo>
                    <a:lnTo>
                      <a:pt x="234" y="535"/>
                    </a:lnTo>
                    <a:lnTo>
                      <a:pt x="279" y="583"/>
                    </a:lnTo>
                    <a:lnTo>
                      <a:pt x="350" y="583"/>
                    </a:lnTo>
                    <a:lnTo>
                      <a:pt x="388" y="547"/>
                    </a:lnTo>
                    <a:lnTo>
                      <a:pt x="343" y="502"/>
                    </a:lnTo>
                    <a:lnTo>
                      <a:pt x="343" y="448"/>
                    </a:lnTo>
                    <a:lnTo>
                      <a:pt x="267" y="372"/>
                    </a:lnTo>
                    <a:lnTo>
                      <a:pt x="300" y="341"/>
                    </a:lnTo>
                    <a:lnTo>
                      <a:pt x="388" y="341"/>
                    </a:lnTo>
                    <a:lnTo>
                      <a:pt x="440" y="393"/>
                    </a:lnTo>
                    <a:lnTo>
                      <a:pt x="468" y="365"/>
                    </a:lnTo>
                    <a:lnTo>
                      <a:pt x="504" y="403"/>
                    </a:lnTo>
                    <a:lnTo>
                      <a:pt x="546" y="403"/>
                    </a:lnTo>
                    <a:lnTo>
                      <a:pt x="546" y="382"/>
                    </a:lnTo>
                    <a:lnTo>
                      <a:pt x="646" y="285"/>
                    </a:lnTo>
                    <a:lnTo>
                      <a:pt x="646" y="285"/>
                    </a:lnTo>
                    <a:lnTo>
                      <a:pt x="646" y="285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CH"/>
              </a:p>
            </p:txBody>
          </p:sp>
          <p:sp>
            <p:nvSpPr>
              <p:cNvPr id="242" name="Freeform 22"/>
              <p:cNvSpPr>
                <a:spLocks/>
              </p:cNvSpPr>
              <p:nvPr/>
            </p:nvSpPr>
            <p:spPr bwMode="auto">
              <a:xfrm>
                <a:off x="3040063" y="1752601"/>
                <a:ext cx="115888" cy="76200"/>
              </a:xfrm>
              <a:custGeom>
                <a:avLst/>
                <a:gdLst>
                  <a:gd name="T0" fmla="*/ 54 w 73"/>
                  <a:gd name="T1" fmla="*/ 48 h 48"/>
                  <a:gd name="T2" fmla="*/ 73 w 73"/>
                  <a:gd name="T3" fmla="*/ 26 h 48"/>
                  <a:gd name="T4" fmla="*/ 47 w 73"/>
                  <a:gd name="T5" fmla="*/ 0 h 48"/>
                  <a:gd name="T6" fmla="*/ 21 w 73"/>
                  <a:gd name="T7" fmla="*/ 0 h 48"/>
                  <a:gd name="T8" fmla="*/ 0 w 73"/>
                  <a:gd name="T9" fmla="*/ 22 h 48"/>
                  <a:gd name="T10" fmla="*/ 0 w 73"/>
                  <a:gd name="T11" fmla="*/ 48 h 48"/>
                  <a:gd name="T12" fmla="*/ 54 w 73"/>
                  <a:gd name="T13" fmla="*/ 48 h 48"/>
                  <a:gd name="T14" fmla="*/ 54 w 73"/>
                  <a:gd name="T15" fmla="*/ 48 h 48"/>
                  <a:gd name="T16" fmla="*/ 54 w 73"/>
                  <a:gd name="T17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" h="48">
                    <a:moveTo>
                      <a:pt x="54" y="48"/>
                    </a:moveTo>
                    <a:lnTo>
                      <a:pt x="73" y="26"/>
                    </a:lnTo>
                    <a:lnTo>
                      <a:pt x="47" y="0"/>
                    </a:lnTo>
                    <a:lnTo>
                      <a:pt x="21" y="0"/>
                    </a:lnTo>
                    <a:lnTo>
                      <a:pt x="0" y="22"/>
                    </a:lnTo>
                    <a:lnTo>
                      <a:pt x="0" y="48"/>
                    </a:lnTo>
                    <a:lnTo>
                      <a:pt x="54" y="48"/>
                    </a:lnTo>
                    <a:lnTo>
                      <a:pt x="54" y="48"/>
                    </a:lnTo>
                    <a:lnTo>
                      <a:pt x="54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CH"/>
              </a:p>
            </p:txBody>
          </p:sp>
          <p:sp>
            <p:nvSpPr>
              <p:cNvPr id="243" name="Freeform 38"/>
              <p:cNvSpPr>
                <a:spLocks/>
              </p:cNvSpPr>
              <p:nvPr/>
            </p:nvSpPr>
            <p:spPr bwMode="auto">
              <a:xfrm>
                <a:off x="3141663" y="1603376"/>
                <a:ext cx="168275" cy="115888"/>
              </a:xfrm>
              <a:custGeom>
                <a:avLst/>
                <a:gdLst>
                  <a:gd name="T0" fmla="*/ 33 w 106"/>
                  <a:gd name="T1" fmla="*/ 21 h 73"/>
                  <a:gd name="T2" fmla="*/ 47 w 106"/>
                  <a:gd name="T3" fmla="*/ 30 h 73"/>
                  <a:gd name="T4" fmla="*/ 80 w 106"/>
                  <a:gd name="T5" fmla="*/ 0 h 73"/>
                  <a:gd name="T6" fmla="*/ 106 w 106"/>
                  <a:gd name="T7" fmla="*/ 0 h 73"/>
                  <a:gd name="T8" fmla="*/ 106 w 106"/>
                  <a:gd name="T9" fmla="*/ 73 h 73"/>
                  <a:gd name="T10" fmla="*/ 19 w 106"/>
                  <a:gd name="T11" fmla="*/ 73 h 73"/>
                  <a:gd name="T12" fmla="*/ 0 w 106"/>
                  <a:gd name="T13" fmla="*/ 54 h 73"/>
                  <a:gd name="T14" fmla="*/ 33 w 106"/>
                  <a:gd name="T15" fmla="*/ 21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6" h="73">
                    <a:moveTo>
                      <a:pt x="33" y="21"/>
                    </a:moveTo>
                    <a:lnTo>
                      <a:pt x="47" y="30"/>
                    </a:lnTo>
                    <a:lnTo>
                      <a:pt x="80" y="0"/>
                    </a:lnTo>
                    <a:lnTo>
                      <a:pt x="106" y="0"/>
                    </a:lnTo>
                    <a:lnTo>
                      <a:pt x="106" y="73"/>
                    </a:lnTo>
                    <a:lnTo>
                      <a:pt x="19" y="73"/>
                    </a:lnTo>
                    <a:lnTo>
                      <a:pt x="0" y="54"/>
                    </a:lnTo>
                    <a:lnTo>
                      <a:pt x="33" y="21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CH"/>
              </a:p>
            </p:txBody>
          </p:sp>
        </p:grpSp>
      </p:grpSp>
      <p:sp>
        <p:nvSpPr>
          <p:cNvPr id="98" name="Rectangle 2"/>
          <p:cNvSpPr>
            <a:spLocks noChangeArrowheads="1"/>
          </p:cNvSpPr>
          <p:nvPr/>
        </p:nvSpPr>
        <p:spPr bwMode="auto">
          <a:xfrm>
            <a:off x="877888" y="296398"/>
            <a:ext cx="10407146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de-DE" sz="2500" b="1" dirty="0" smtClean="0">
                <a:solidFill>
                  <a:srgbClr val="004E89"/>
                </a:solidFill>
              </a:rPr>
              <a:t>État des travaux de développement</a:t>
            </a:r>
            <a:endParaRPr lang="en-US" altLang="de-DE" sz="2500" b="1" dirty="0">
              <a:solidFill>
                <a:srgbClr val="004E89"/>
              </a:solidFill>
            </a:endParaRPr>
          </a:p>
        </p:txBody>
      </p:sp>
      <p:grpSp>
        <p:nvGrpSpPr>
          <p:cNvPr id="12" name="Gruppieren 11"/>
          <p:cNvGrpSpPr/>
          <p:nvPr/>
        </p:nvGrpSpPr>
        <p:grpSpPr>
          <a:xfrm>
            <a:off x="1789596" y="2563221"/>
            <a:ext cx="1142270" cy="923330"/>
            <a:chOff x="4084125" y="4369067"/>
            <a:chExt cx="1142270" cy="923330"/>
          </a:xfrm>
        </p:grpSpPr>
        <p:sp>
          <p:nvSpPr>
            <p:cNvPr id="11" name="Textfeld 10"/>
            <p:cNvSpPr txBox="1"/>
            <p:nvPr/>
          </p:nvSpPr>
          <p:spPr>
            <a:xfrm>
              <a:off x="4084125" y="4369067"/>
              <a:ext cx="1142270" cy="923330"/>
            </a:xfrm>
            <a:prstGeom prst="rect">
              <a:avLst/>
            </a:prstGeom>
            <a:solidFill>
              <a:srgbClr val="C8E5F5"/>
            </a:solidFill>
            <a:ln w="12700">
              <a:solidFill>
                <a:srgbClr val="202492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endParaRPr lang="de-CH" dirty="0" smtClean="0">
                <a:solidFill>
                  <a:srgbClr val="202492"/>
                </a:solidFill>
              </a:endParaRPr>
            </a:p>
            <a:p>
              <a:pPr algn="ctr"/>
              <a:r>
                <a:rPr lang="de-CH" dirty="0" smtClean="0">
                  <a:solidFill>
                    <a:srgbClr val="004E89"/>
                  </a:solidFill>
                </a:rPr>
                <a:t>            NE</a:t>
              </a:r>
              <a:endParaRPr lang="de-CH" dirty="0">
                <a:solidFill>
                  <a:srgbClr val="004E89"/>
                </a:solidFill>
              </a:endParaRPr>
            </a:p>
            <a:p>
              <a:pPr algn="r"/>
              <a:endParaRPr lang="de-CH" dirty="0">
                <a:solidFill>
                  <a:srgbClr val="202492"/>
                </a:solidFill>
              </a:endParaRPr>
            </a:p>
          </p:txBody>
        </p:sp>
        <p:pic>
          <p:nvPicPr>
            <p:cNvPr id="5" name="Grafik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00" t="6737" r="11299" b="8457"/>
            <a:stretch/>
          </p:blipFill>
          <p:spPr>
            <a:xfrm>
              <a:off x="4162923" y="4443774"/>
              <a:ext cx="552755" cy="741568"/>
            </a:xfrm>
            <a:prstGeom prst="rect">
              <a:avLst/>
            </a:prstGeom>
          </p:spPr>
        </p:pic>
      </p:grpSp>
      <p:grpSp>
        <p:nvGrpSpPr>
          <p:cNvPr id="14" name="Gruppieren 13"/>
          <p:cNvGrpSpPr/>
          <p:nvPr/>
        </p:nvGrpSpPr>
        <p:grpSpPr>
          <a:xfrm>
            <a:off x="3044757" y="1767898"/>
            <a:ext cx="1524405" cy="923330"/>
            <a:chOff x="409903" y="1490026"/>
            <a:chExt cx="1524405" cy="923330"/>
          </a:xfrm>
        </p:grpSpPr>
        <p:sp>
          <p:nvSpPr>
            <p:cNvPr id="121" name="Textfeld 120"/>
            <p:cNvSpPr txBox="1"/>
            <p:nvPr/>
          </p:nvSpPr>
          <p:spPr>
            <a:xfrm>
              <a:off x="409903" y="1490026"/>
              <a:ext cx="1524405" cy="923330"/>
            </a:xfrm>
            <a:prstGeom prst="rect">
              <a:avLst/>
            </a:prstGeom>
            <a:solidFill>
              <a:srgbClr val="C8E5F5"/>
            </a:solidFill>
            <a:ln w="12700">
              <a:solidFill>
                <a:srgbClr val="202492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endParaRPr lang="de-CH" dirty="0" smtClean="0">
                <a:solidFill>
                  <a:srgbClr val="202492"/>
                </a:solidFill>
              </a:endParaRPr>
            </a:p>
            <a:p>
              <a:pPr algn="r"/>
              <a:endParaRPr lang="de-CH" dirty="0" smtClean="0">
                <a:solidFill>
                  <a:srgbClr val="202492"/>
                </a:solidFill>
              </a:endParaRPr>
            </a:p>
            <a:p>
              <a:pPr algn="ctr"/>
              <a:r>
                <a:rPr lang="de-CH" dirty="0">
                  <a:solidFill>
                    <a:srgbClr val="004E89"/>
                  </a:solidFill>
                </a:rPr>
                <a:t>BS, BL, SO</a:t>
              </a:r>
            </a:p>
          </p:txBody>
        </p:sp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047" y="1560276"/>
              <a:ext cx="1188115" cy="475849"/>
            </a:xfrm>
            <a:prstGeom prst="rect">
              <a:avLst/>
            </a:prstGeom>
          </p:spPr>
        </p:pic>
      </p:grpSp>
      <p:grpSp>
        <p:nvGrpSpPr>
          <p:cNvPr id="16" name="Gruppieren 15"/>
          <p:cNvGrpSpPr/>
          <p:nvPr/>
        </p:nvGrpSpPr>
        <p:grpSpPr>
          <a:xfrm>
            <a:off x="1996989" y="3989279"/>
            <a:ext cx="1494120" cy="1200329"/>
            <a:chOff x="317095" y="2907422"/>
            <a:chExt cx="1494120" cy="1200329"/>
          </a:xfrm>
        </p:grpSpPr>
        <p:sp>
          <p:nvSpPr>
            <p:cNvPr id="123" name="Textfeld 122"/>
            <p:cNvSpPr txBox="1"/>
            <p:nvPr/>
          </p:nvSpPr>
          <p:spPr>
            <a:xfrm>
              <a:off x="317095" y="2907422"/>
              <a:ext cx="1494120" cy="1200329"/>
            </a:xfrm>
            <a:prstGeom prst="rect">
              <a:avLst/>
            </a:prstGeom>
            <a:solidFill>
              <a:srgbClr val="C8E5F5"/>
            </a:solidFill>
            <a:ln w="12700">
              <a:solidFill>
                <a:srgbClr val="202492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endParaRPr lang="de-CH" dirty="0" smtClean="0">
                <a:solidFill>
                  <a:srgbClr val="202492"/>
                </a:solidFill>
              </a:endParaRPr>
            </a:p>
            <a:p>
              <a:pPr algn="r"/>
              <a:endParaRPr lang="de-CH" dirty="0" smtClean="0">
                <a:solidFill>
                  <a:srgbClr val="202492"/>
                </a:solidFill>
              </a:endParaRPr>
            </a:p>
            <a:p>
              <a:pPr algn="ctr"/>
              <a:r>
                <a:rPr lang="de-CH" dirty="0">
                  <a:solidFill>
                    <a:srgbClr val="004E89"/>
                  </a:solidFill>
                </a:rPr>
                <a:t>GE, VD, VS </a:t>
              </a:r>
            </a:p>
            <a:p>
              <a:pPr algn="ctr"/>
              <a:r>
                <a:rPr lang="de-CH" dirty="0">
                  <a:solidFill>
                    <a:srgbClr val="004E89"/>
                  </a:solidFill>
                </a:rPr>
                <a:t>(FR, JU)</a:t>
              </a:r>
            </a:p>
          </p:txBody>
        </p:sp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20" t="36168" r="9386" b="33793"/>
            <a:stretch/>
          </p:blipFill>
          <p:spPr>
            <a:xfrm>
              <a:off x="516250" y="3003295"/>
              <a:ext cx="1095809" cy="413036"/>
            </a:xfrm>
            <a:prstGeom prst="rect">
              <a:avLst/>
            </a:prstGeom>
          </p:spPr>
        </p:pic>
      </p:grpSp>
      <p:grpSp>
        <p:nvGrpSpPr>
          <p:cNvPr id="18" name="Gruppieren 17"/>
          <p:cNvGrpSpPr/>
          <p:nvPr/>
        </p:nvGrpSpPr>
        <p:grpSpPr>
          <a:xfrm>
            <a:off x="4701140" y="1608310"/>
            <a:ext cx="1733749" cy="923330"/>
            <a:chOff x="191943" y="4220520"/>
            <a:chExt cx="1733749" cy="923330"/>
          </a:xfrm>
        </p:grpSpPr>
        <p:sp>
          <p:nvSpPr>
            <p:cNvPr id="124" name="Textfeld 123"/>
            <p:cNvSpPr txBox="1"/>
            <p:nvPr/>
          </p:nvSpPr>
          <p:spPr>
            <a:xfrm>
              <a:off x="191943" y="4220520"/>
              <a:ext cx="1733749" cy="923330"/>
            </a:xfrm>
            <a:prstGeom prst="rect">
              <a:avLst/>
            </a:prstGeom>
            <a:solidFill>
              <a:srgbClr val="C8E5F5"/>
            </a:solidFill>
            <a:ln w="12700">
              <a:solidFill>
                <a:srgbClr val="202492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endParaRPr lang="de-CH" dirty="0" smtClean="0">
                <a:solidFill>
                  <a:srgbClr val="202492"/>
                </a:solidFill>
              </a:endParaRPr>
            </a:p>
            <a:p>
              <a:pPr algn="r"/>
              <a:endParaRPr lang="de-CH" dirty="0" smtClean="0">
                <a:solidFill>
                  <a:srgbClr val="202492"/>
                </a:solidFill>
              </a:endParaRPr>
            </a:p>
            <a:p>
              <a:pPr algn="ctr"/>
              <a:r>
                <a:rPr lang="de-CH" dirty="0" smtClean="0">
                  <a:solidFill>
                    <a:srgbClr val="004E89"/>
                  </a:solidFill>
                </a:rPr>
                <a:t>AG</a:t>
              </a:r>
              <a:endParaRPr lang="de-CH" dirty="0">
                <a:solidFill>
                  <a:srgbClr val="004E89"/>
                </a:solidFill>
              </a:endParaRPr>
            </a:p>
          </p:txBody>
        </p:sp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6571" y="4274014"/>
              <a:ext cx="1579813" cy="496513"/>
            </a:xfrm>
            <a:prstGeom prst="rect">
              <a:avLst/>
            </a:prstGeom>
          </p:spPr>
        </p:pic>
      </p:grpSp>
      <p:grpSp>
        <p:nvGrpSpPr>
          <p:cNvPr id="17" name="Gruppieren 16"/>
          <p:cNvGrpSpPr/>
          <p:nvPr/>
        </p:nvGrpSpPr>
        <p:grpSpPr>
          <a:xfrm>
            <a:off x="4850205" y="3783994"/>
            <a:ext cx="1764185" cy="923330"/>
            <a:chOff x="2794627" y="2919004"/>
            <a:chExt cx="1764185" cy="923330"/>
          </a:xfrm>
        </p:grpSpPr>
        <p:sp>
          <p:nvSpPr>
            <p:cNvPr id="125" name="Textfeld 124"/>
            <p:cNvSpPr txBox="1"/>
            <p:nvPr/>
          </p:nvSpPr>
          <p:spPr>
            <a:xfrm>
              <a:off x="2794627" y="2919004"/>
              <a:ext cx="1764185" cy="923330"/>
            </a:xfrm>
            <a:prstGeom prst="rect">
              <a:avLst/>
            </a:prstGeom>
            <a:solidFill>
              <a:srgbClr val="C8E5F5"/>
            </a:solidFill>
            <a:ln w="12700">
              <a:solidFill>
                <a:srgbClr val="202492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endParaRPr lang="de-CH" dirty="0" smtClean="0">
                <a:solidFill>
                  <a:srgbClr val="202492"/>
                </a:solidFill>
              </a:endParaRPr>
            </a:p>
            <a:p>
              <a:pPr algn="r"/>
              <a:endParaRPr lang="de-CH" dirty="0" smtClean="0">
                <a:solidFill>
                  <a:srgbClr val="202492"/>
                </a:solidFill>
              </a:endParaRPr>
            </a:p>
            <a:p>
              <a:pPr algn="ctr"/>
              <a:r>
                <a:rPr lang="de-CH" dirty="0" smtClean="0">
                  <a:solidFill>
                    <a:srgbClr val="004E89"/>
                  </a:solidFill>
                </a:rPr>
                <a:t>LU, NW</a:t>
              </a:r>
              <a:endParaRPr lang="de-CH" dirty="0">
                <a:solidFill>
                  <a:srgbClr val="004E89"/>
                </a:solidFill>
              </a:endParaRPr>
            </a:p>
          </p:txBody>
        </p:sp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39478" y="3067971"/>
              <a:ext cx="1477527" cy="348360"/>
            </a:xfrm>
            <a:prstGeom prst="rect">
              <a:avLst/>
            </a:prstGeom>
          </p:spPr>
        </p:pic>
      </p:grpSp>
      <p:grpSp>
        <p:nvGrpSpPr>
          <p:cNvPr id="19" name="Gruppieren 18"/>
          <p:cNvGrpSpPr/>
          <p:nvPr/>
        </p:nvGrpSpPr>
        <p:grpSpPr>
          <a:xfrm>
            <a:off x="7165083" y="3588124"/>
            <a:ext cx="1170461" cy="923330"/>
            <a:chOff x="3310210" y="4220520"/>
            <a:chExt cx="1170461" cy="923330"/>
          </a:xfrm>
        </p:grpSpPr>
        <p:sp>
          <p:nvSpPr>
            <p:cNvPr id="126" name="Textfeld 125"/>
            <p:cNvSpPr txBox="1"/>
            <p:nvPr/>
          </p:nvSpPr>
          <p:spPr>
            <a:xfrm>
              <a:off x="3310210" y="4220520"/>
              <a:ext cx="1170461" cy="923330"/>
            </a:xfrm>
            <a:prstGeom prst="rect">
              <a:avLst/>
            </a:prstGeom>
            <a:solidFill>
              <a:srgbClr val="C8E5F5"/>
            </a:solidFill>
            <a:ln w="12700">
              <a:solidFill>
                <a:srgbClr val="202492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endParaRPr lang="de-CH" dirty="0" smtClean="0">
                <a:solidFill>
                  <a:srgbClr val="202492"/>
                </a:solidFill>
              </a:endParaRPr>
            </a:p>
            <a:p>
              <a:pPr algn="r"/>
              <a:endParaRPr lang="de-CH" dirty="0" smtClean="0">
                <a:solidFill>
                  <a:srgbClr val="202492"/>
                </a:solidFill>
              </a:endParaRPr>
            </a:p>
            <a:p>
              <a:pPr algn="ctr"/>
              <a:r>
                <a:rPr lang="de-CH" dirty="0" smtClean="0">
                  <a:solidFill>
                    <a:srgbClr val="004E89"/>
                  </a:solidFill>
                </a:rPr>
                <a:t>GR, GL</a:t>
              </a:r>
              <a:endParaRPr lang="de-CH" dirty="0">
                <a:solidFill>
                  <a:srgbClr val="004E89"/>
                </a:solidFill>
              </a:endParaRPr>
            </a:p>
          </p:txBody>
        </p:sp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89518" y="4278459"/>
              <a:ext cx="996714" cy="479246"/>
            </a:xfrm>
            <a:prstGeom prst="rect">
              <a:avLst/>
            </a:prstGeom>
          </p:spPr>
        </p:pic>
      </p:grpSp>
      <p:grpSp>
        <p:nvGrpSpPr>
          <p:cNvPr id="20" name="Gruppieren 19"/>
          <p:cNvGrpSpPr/>
          <p:nvPr/>
        </p:nvGrpSpPr>
        <p:grpSpPr>
          <a:xfrm>
            <a:off x="5829354" y="4795838"/>
            <a:ext cx="1359653" cy="646331"/>
            <a:chOff x="4953224" y="4274015"/>
            <a:chExt cx="1359653" cy="646331"/>
          </a:xfrm>
        </p:grpSpPr>
        <p:sp>
          <p:nvSpPr>
            <p:cNvPr id="127" name="Textfeld 126"/>
            <p:cNvSpPr txBox="1"/>
            <p:nvPr/>
          </p:nvSpPr>
          <p:spPr>
            <a:xfrm>
              <a:off x="4953224" y="4274015"/>
              <a:ext cx="1359653" cy="646331"/>
            </a:xfrm>
            <a:prstGeom prst="rect">
              <a:avLst/>
            </a:prstGeom>
            <a:solidFill>
              <a:srgbClr val="C8E5F5"/>
            </a:solidFill>
            <a:ln w="12700">
              <a:solidFill>
                <a:srgbClr val="202492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endParaRPr lang="de-CH" dirty="0" smtClean="0">
                <a:solidFill>
                  <a:srgbClr val="202492"/>
                </a:solidFill>
              </a:endParaRPr>
            </a:p>
            <a:p>
              <a:pPr algn="ctr"/>
              <a:r>
                <a:rPr lang="de-CH" dirty="0" smtClean="0">
                  <a:solidFill>
                    <a:srgbClr val="004E89"/>
                  </a:solidFill>
                </a:rPr>
                <a:t>TI</a:t>
              </a:r>
              <a:endParaRPr lang="de-CH" dirty="0">
                <a:solidFill>
                  <a:srgbClr val="004E89"/>
                </a:solidFill>
              </a:endParaRPr>
            </a:p>
          </p:txBody>
        </p:sp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10559" y="4343721"/>
              <a:ext cx="1254207" cy="203019"/>
            </a:xfrm>
            <a:prstGeom prst="rect">
              <a:avLst/>
            </a:prstGeom>
          </p:spPr>
        </p:pic>
      </p:grpSp>
      <p:grpSp>
        <p:nvGrpSpPr>
          <p:cNvPr id="30" name="Gruppieren 29"/>
          <p:cNvGrpSpPr/>
          <p:nvPr/>
        </p:nvGrpSpPr>
        <p:grpSpPr>
          <a:xfrm>
            <a:off x="798367" y="729054"/>
            <a:ext cx="3958833" cy="957559"/>
            <a:chOff x="7692317" y="5016351"/>
            <a:chExt cx="3958833" cy="957559"/>
          </a:xfrm>
        </p:grpSpPr>
        <p:sp>
          <p:nvSpPr>
            <p:cNvPr id="137" name="Textfeld 136"/>
            <p:cNvSpPr txBox="1"/>
            <p:nvPr/>
          </p:nvSpPr>
          <p:spPr>
            <a:xfrm>
              <a:off x="8683546" y="5016351"/>
              <a:ext cx="2967604" cy="957559"/>
            </a:xfrm>
            <a:prstGeom prst="rect">
              <a:avLst/>
            </a:prstGeom>
            <a:solidFill>
              <a:srgbClr val="C8E5F5"/>
            </a:solidFill>
            <a:ln w="9525">
              <a:solidFill>
                <a:srgbClr val="202492"/>
              </a:solidFill>
              <a:miter lim="800000"/>
              <a:headEnd/>
              <a:tailEnd/>
            </a:ln>
          </p:spPr>
          <p:txBody>
            <a:bodyPr wrap="none" anchor="ctr" anchorCtr="0"/>
            <a:lstStyle>
              <a:defPPr>
                <a:defRPr lang="de-DE"/>
              </a:defPPr>
              <a:lvl1pPr algn="ctr">
                <a:defRPr sz="1400" b="1">
                  <a:solidFill>
                    <a:srgbClr val="202492"/>
                  </a:solidFill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fr-CH" sz="1600" dirty="0" smtClean="0">
                  <a:solidFill>
                    <a:srgbClr val="004E89"/>
                  </a:solidFill>
                </a:rPr>
                <a:t>«Communautés de référence» </a:t>
              </a:r>
            </a:p>
            <a:p>
              <a:r>
                <a:rPr lang="fr-CH" sz="1600" dirty="0">
                  <a:solidFill>
                    <a:srgbClr val="004E89"/>
                  </a:solidFill>
                </a:rPr>
                <a:t>e</a:t>
              </a:r>
              <a:r>
                <a:rPr lang="fr-CH" sz="1600" dirty="0" smtClean="0">
                  <a:solidFill>
                    <a:srgbClr val="004E89"/>
                  </a:solidFill>
                </a:rPr>
                <a:t>n développement</a:t>
              </a:r>
            </a:p>
            <a:p>
              <a:r>
                <a:rPr lang="fr-CH" sz="1600" b="0" dirty="0" smtClean="0">
                  <a:solidFill>
                    <a:srgbClr val="004E89"/>
                  </a:solidFill>
                </a:rPr>
                <a:t>(échange de données et </a:t>
              </a:r>
              <a:br>
                <a:rPr lang="fr-CH" sz="1600" b="0" dirty="0" smtClean="0">
                  <a:solidFill>
                    <a:srgbClr val="004E89"/>
                  </a:solidFill>
                </a:rPr>
              </a:br>
              <a:r>
                <a:rPr lang="fr-CH" sz="1600" b="0" dirty="0" smtClean="0">
                  <a:solidFill>
                    <a:srgbClr val="004E89"/>
                  </a:solidFill>
                </a:rPr>
                <a:t>«patrie» des patients)</a:t>
              </a:r>
              <a:endParaRPr lang="fr-CH" sz="1600" b="0" dirty="0">
                <a:solidFill>
                  <a:srgbClr val="004E89"/>
                </a:solidFill>
              </a:endParaRPr>
            </a:p>
          </p:txBody>
        </p:sp>
        <p:cxnSp>
          <p:nvCxnSpPr>
            <p:cNvPr id="138" name="Gerade Verbindung mit Pfeil 137"/>
            <p:cNvCxnSpPr>
              <a:stCxn id="148" idx="3"/>
              <a:endCxn id="137" idx="1"/>
            </p:cNvCxnSpPr>
            <p:nvPr/>
          </p:nvCxnSpPr>
          <p:spPr>
            <a:xfrm>
              <a:off x="8334127" y="5495130"/>
              <a:ext cx="423863" cy="1"/>
            </a:xfrm>
            <a:prstGeom prst="straightConnector1">
              <a:avLst/>
            </a:prstGeom>
            <a:solidFill>
              <a:srgbClr val="C8E5F5"/>
            </a:solidFill>
            <a:ln w="9525">
              <a:solidFill>
                <a:srgbClr val="202492"/>
              </a:solidFill>
              <a:miter lim="800000"/>
              <a:headEnd/>
              <a:tailEnd/>
            </a:ln>
          </p:spPr>
        </p:cxnSp>
        <p:sp>
          <p:nvSpPr>
            <p:cNvPr id="148" name="Textfeld 147"/>
            <p:cNvSpPr txBox="1"/>
            <p:nvPr/>
          </p:nvSpPr>
          <p:spPr>
            <a:xfrm>
              <a:off x="7692317" y="5310464"/>
              <a:ext cx="641810" cy="369332"/>
            </a:xfrm>
            <a:prstGeom prst="rect">
              <a:avLst/>
            </a:prstGeom>
            <a:solidFill>
              <a:srgbClr val="C8E5F5"/>
            </a:solidFill>
            <a:ln w="12700">
              <a:solidFill>
                <a:srgbClr val="202492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endParaRPr lang="de-CH" dirty="0" smtClean="0">
                <a:solidFill>
                  <a:srgbClr val="202492"/>
                </a:solidFill>
              </a:endParaRPr>
            </a:p>
          </p:txBody>
        </p:sp>
      </p:grpSp>
      <p:grpSp>
        <p:nvGrpSpPr>
          <p:cNvPr id="22" name="Gruppieren 21"/>
          <p:cNvGrpSpPr/>
          <p:nvPr/>
        </p:nvGrpSpPr>
        <p:grpSpPr>
          <a:xfrm>
            <a:off x="4140197" y="2861587"/>
            <a:ext cx="2547234" cy="646331"/>
            <a:chOff x="3352757" y="1480843"/>
            <a:chExt cx="2547234" cy="646331"/>
          </a:xfrm>
        </p:grpSpPr>
        <p:sp>
          <p:nvSpPr>
            <p:cNvPr id="111" name="Textfeld 110"/>
            <p:cNvSpPr txBox="1"/>
            <p:nvPr/>
          </p:nvSpPr>
          <p:spPr>
            <a:xfrm>
              <a:off x="3352757" y="1480843"/>
              <a:ext cx="2547234" cy="646331"/>
            </a:xfrm>
            <a:prstGeom prst="rect">
              <a:avLst/>
            </a:prstGeom>
            <a:solidFill>
              <a:srgbClr val="C8E5F5"/>
            </a:solidFill>
            <a:ln w="12700">
              <a:solidFill>
                <a:srgbClr val="202492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endParaRPr lang="de-CH" dirty="0" smtClean="0">
                <a:solidFill>
                  <a:srgbClr val="202492"/>
                </a:solidFill>
              </a:endParaRPr>
            </a:p>
            <a:p>
              <a:pPr algn="ctr"/>
              <a:r>
                <a:rPr lang="de-CH" dirty="0">
                  <a:solidFill>
                    <a:srgbClr val="004E89"/>
                  </a:solidFill>
                </a:rPr>
                <a:t>ZH, BE, SH, </a:t>
              </a:r>
              <a:r>
                <a:rPr lang="de-CH" dirty="0" smtClean="0">
                  <a:solidFill>
                    <a:srgbClr val="004E89"/>
                  </a:solidFill>
                </a:rPr>
                <a:t>SG, ZG</a:t>
              </a:r>
              <a:endParaRPr lang="de-CH" dirty="0">
                <a:solidFill>
                  <a:srgbClr val="004E89"/>
                </a:solidFill>
              </a:endParaRPr>
            </a:p>
          </p:txBody>
        </p:sp>
        <p:pic>
          <p:nvPicPr>
            <p:cNvPr id="21" name="Grafik 2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85159" y="1503724"/>
              <a:ext cx="1605531" cy="280403"/>
            </a:xfrm>
            <a:prstGeom prst="rect">
              <a:avLst/>
            </a:prstGeom>
          </p:spPr>
        </p:pic>
      </p:grpSp>
      <p:grpSp>
        <p:nvGrpSpPr>
          <p:cNvPr id="24" name="Gruppieren 23"/>
          <p:cNvGrpSpPr/>
          <p:nvPr/>
        </p:nvGrpSpPr>
        <p:grpSpPr>
          <a:xfrm>
            <a:off x="10063861" y="1590558"/>
            <a:ext cx="1761152" cy="923330"/>
            <a:chOff x="8809124" y="2127174"/>
            <a:chExt cx="1761152" cy="923330"/>
          </a:xfrm>
        </p:grpSpPr>
        <p:sp>
          <p:nvSpPr>
            <p:cNvPr id="151" name="Textfeld 150"/>
            <p:cNvSpPr txBox="1"/>
            <p:nvPr/>
          </p:nvSpPr>
          <p:spPr>
            <a:xfrm>
              <a:off x="8809124" y="2127174"/>
              <a:ext cx="1761152" cy="923330"/>
            </a:xfrm>
            <a:prstGeom prst="rect">
              <a:avLst/>
            </a:prstGeom>
            <a:solidFill>
              <a:srgbClr val="C8E5F5"/>
            </a:solidFill>
            <a:ln w="12700">
              <a:solidFill>
                <a:srgbClr val="202492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endParaRPr lang="de-CH" dirty="0" smtClean="0">
                <a:solidFill>
                  <a:srgbClr val="202492"/>
                </a:solidFill>
              </a:endParaRPr>
            </a:p>
            <a:p>
              <a:pPr algn="ctr"/>
              <a:r>
                <a:rPr lang="de-CH" dirty="0" err="1" smtClean="0">
                  <a:solidFill>
                    <a:srgbClr val="004E89"/>
                  </a:solidFill>
                </a:rPr>
                <a:t>Ofac</a:t>
              </a:r>
              <a:r>
                <a:rPr lang="de-CH" dirty="0" smtClean="0">
                  <a:solidFill>
                    <a:srgbClr val="004E89"/>
                  </a:solidFill>
                </a:rPr>
                <a:t>,</a:t>
              </a:r>
              <a:br>
                <a:rPr lang="de-CH" dirty="0" smtClean="0">
                  <a:solidFill>
                    <a:srgbClr val="004E89"/>
                  </a:solidFill>
                </a:rPr>
              </a:br>
              <a:r>
                <a:rPr lang="de-CH" dirty="0" err="1" smtClean="0">
                  <a:solidFill>
                    <a:srgbClr val="004E89"/>
                  </a:solidFill>
                </a:rPr>
                <a:t>pharmasuisse</a:t>
              </a:r>
              <a:endParaRPr lang="de-CH" dirty="0">
                <a:solidFill>
                  <a:srgbClr val="004E89"/>
                </a:solidFill>
              </a:endParaRPr>
            </a:p>
          </p:txBody>
        </p:sp>
        <p:pic>
          <p:nvPicPr>
            <p:cNvPr id="23" name="Grafik 2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2782" y="2197237"/>
              <a:ext cx="942689" cy="233787"/>
            </a:xfrm>
            <a:prstGeom prst="rect">
              <a:avLst/>
            </a:prstGeom>
          </p:spPr>
        </p:pic>
      </p:grpSp>
      <p:grpSp>
        <p:nvGrpSpPr>
          <p:cNvPr id="27" name="Gruppieren 26"/>
          <p:cNvGrpSpPr/>
          <p:nvPr/>
        </p:nvGrpSpPr>
        <p:grpSpPr>
          <a:xfrm>
            <a:off x="6593510" y="691583"/>
            <a:ext cx="3374014" cy="738664"/>
            <a:chOff x="7643627" y="3691482"/>
            <a:chExt cx="3374014" cy="738664"/>
          </a:xfrm>
        </p:grpSpPr>
        <p:sp>
          <p:nvSpPr>
            <p:cNvPr id="153" name="Textfeld 152"/>
            <p:cNvSpPr txBox="1"/>
            <p:nvPr/>
          </p:nvSpPr>
          <p:spPr>
            <a:xfrm>
              <a:off x="8435387" y="3691482"/>
              <a:ext cx="2582254" cy="738664"/>
            </a:xfrm>
            <a:prstGeom prst="rect">
              <a:avLst/>
            </a:prstGeom>
            <a:noFill/>
            <a:ln w="9525">
              <a:solidFill>
                <a:srgbClr val="202492"/>
              </a:solidFill>
              <a:miter lim="800000"/>
              <a:headEnd/>
              <a:tailEnd/>
            </a:ln>
          </p:spPr>
          <p:txBody>
            <a:bodyPr wrap="none" anchor="ctr" anchorCtr="0"/>
            <a:lstStyle>
              <a:defPPr>
                <a:defRPr lang="de-DE"/>
              </a:defPPr>
              <a:lvl1pPr algn="ctr">
                <a:defRPr sz="1400" b="1">
                  <a:solidFill>
                    <a:srgbClr val="202492"/>
                  </a:solidFill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fr-CH" sz="1600" dirty="0" smtClean="0">
                  <a:solidFill>
                    <a:srgbClr val="004E89"/>
                  </a:solidFill>
                </a:rPr>
                <a:t>«Communautés» </a:t>
              </a:r>
            </a:p>
            <a:p>
              <a:r>
                <a:rPr lang="fr-CH" sz="1600" dirty="0" smtClean="0">
                  <a:solidFill>
                    <a:srgbClr val="004E89"/>
                  </a:solidFill>
                </a:rPr>
                <a:t>en développement </a:t>
              </a:r>
            </a:p>
            <a:p>
              <a:r>
                <a:rPr lang="fr-CH" sz="1600" b="0" dirty="0" smtClean="0">
                  <a:solidFill>
                    <a:srgbClr val="004E89"/>
                  </a:solidFill>
                </a:rPr>
                <a:t>(</a:t>
              </a:r>
              <a:r>
                <a:rPr lang="fr-CH" sz="1600" b="0" dirty="0" err="1" smtClean="0">
                  <a:solidFill>
                    <a:srgbClr val="004E89"/>
                  </a:solidFill>
                </a:rPr>
                <a:t>slmt</a:t>
              </a:r>
              <a:r>
                <a:rPr lang="fr-CH" sz="1600" b="0" dirty="0" smtClean="0">
                  <a:solidFill>
                    <a:srgbClr val="004E89"/>
                  </a:solidFill>
                </a:rPr>
                <a:t> échange de données)</a:t>
              </a:r>
              <a:endParaRPr lang="fr-CH" sz="1600" b="0" dirty="0">
                <a:solidFill>
                  <a:srgbClr val="004E89"/>
                </a:solidFill>
              </a:endParaRPr>
            </a:p>
          </p:txBody>
        </p:sp>
        <p:cxnSp>
          <p:nvCxnSpPr>
            <p:cNvPr id="154" name="Gerade Verbindung mit Pfeil 153"/>
            <p:cNvCxnSpPr>
              <a:stCxn id="155" idx="3"/>
              <a:endCxn id="153" idx="1"/>
            </p:cNvCxnSpPr>
            <p:nvPr/>
          </p:nvCxnSpPr>
          <p:spPr>
            <a:xfrm>
              <a:off x="8285437" y="4042526"/>
              <a:ext cx="149950" cy="18288"/>
            </a:xfrm>
            <a:prstGeom prst="straightConnector1">
              <a:avLst/>
            </a:prstGeom>
            <a:solidFill>
              <a:srgbClr val="C8E5F5"/>
            </a:solidFill>
            <a:ln w="9525">
              <a:solidFill>
                <a:srgbClr val="202492"/>
              </a:solidFill>
              <a:miter lim="800000"/>
              <a:headEnd/>
              <a:tailEnd/>
            </a:ln>
          </p:spPr>
        </p:cxnSp>
        <p:sp>
          <p:nvSpPr>
            <p:cNvPr id="155" name="Textfeld 154"/>
            <p:cNvSpPr txBox="1"/>
            <p:nvPr/>
          </p:nvSpPr>
          <p:spPr>
            <a:xfrm>
              <a:off x="7643627" y="3857860"/>
              <a:ext cx="641810" cy="369332"/>
            </a:xfrm>
            <a:prstGeom prst="rect">
              <a:avLst/>
            </a:prstGeom>
            <a:noFill/>
            <a:ln w="12700">
              <a:solidFill>
                <a:srgbClr val="202492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endParaRPr lang="de-CH" dirty="0" smtClean="0">
                <a:solidFill>
                  <a:srgbClr val="202492"/>
                </a:solidFill>
              </a:endParaRPr>
            </a:p>
          </p:txBody>
        </p:sp>
      </p:grpSp>
      <p:grpSp>
        <p:nvGrpSpPr>
          <p:cNvPr id="230" name="Gruppieren 229"/>
          <p:cNvGrpSpPr/>
          <p:nvPr/>
        </p:nvGrpSpPr>
        <p:grpSpPr>
          <a:xfrm>
            <a:off x="10107319" y="2703370"/>
            <a:ext cx="1761152" cy="923330"/>
            <a:chOff x="10127124" y="2889441"/>
            <a:chExt cx="1761152" cy="923330"/>
          </a:xfrm>
        </p:grpSpPr>
        <p:sp>
          <p:nvSpPr>
            <p:cNvPr id="157" name="Textfeld 156"/>
            <p:cNvSpPr txBox="1"/>
            <p:nvPr/>
          </p:nvSpPr>
          <p:spPr>
            <a:xfrm>
              <a:off x="10127124" y="2889441"/>
              <a:ext cx="1761152" cy="923330"/>
            </a:xfrm>
            <a:prstGeom prst="rect">
              <a:avLst/>
            </a:prstGeom>
            <a:noFill/>
            <a:ln w="12700">
              <a:solidFill>
                <a:srgbClr val="202492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endParaRPr lang="de-CH" dirty="0" smtClean="0">
                <a:solidFill>
                  <a:srgbClr val="202492"/>
                </a:solidFill>
              </a:endParaRPr>
            </a:p>
            <a:p>
              <a:pPr algn="ctr"/>
              <a:r>
                <a:rPr lang="de-CH" dirty="0" smtClean="0">
                  <a:solidFill>
                    <a:srgbClr val="004E89"/>
                  </a:solidFill>
                </a:rPr>
                <a:t>HIN,</a:t>
              </a:r>
              <a:br>
                <a:rPr lang="de-CH" dirty="0" smtClean="0">
                  <a:solidFill>
                    <a:srgbClr val="004E89"/>
                  </a:solidFill>
                </a:rPr>
              </a:br>
              <a:r>
                <a:rPr lang="de-CH" dirty="0" smtClean="0">
                  <a:solidFill>
                    <a:srgbClr val="004E89"/>
                  </a:solidFill>
                </a:rPr>
                <a:t>Ärztekasse</a:t>
              </a:r>
              <a:endParaRPr lang="de-CH" dirty="0">
                <a:solidFill>
                  <a:srgbClr val="004E89"/>
                </a:solidFill>
              </a:endParaRPr>
            </a:p>
          </p:txBody>
        </p:sp>
        <p:pic>
          <p:nvPicPr>
            <p:cNvPr id="31" name="Grafik 3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8507" y="2938070"/>
              <a:ext cx="1161733" cy="302534"/>
            </a:xfrm>
            <a:prstGeom prst="rect">
              <a:avLst/>
            </a:prstGeom>
          </p:spPr>
        </p:pic>
      </p:grpSp>
      <p:grpSp>
        <p:nvGrpSpPr>
          <p:cNvPr id="232" name="Gruppieren 231"/>
          <p:cNvGrpSpPr/>
          <p:nvPr/>
        </p:nvGrpSpPr>
        <p:grpSpPr>
          <a:xfrm>
            <a:off x="10130317" y="3816179"/>
            <a:ext cx="1761152" cy="738664"/>
            <a:chOff x="7022835" y="2596082"/>
            <a:chExt cx="1761152" cy="738664"/>
          </a:xfrm>
        </p:grpSpPr>
        <p:sp>
          <p:nvSpPr>
            <p:cNvPr id="160" name="Textfeld 159"/>
            <p:cNvSpPr txBox="1"/>
            <p:nvPr/>
          </p:nvSpPr>
          <p:spPr>
            <a:xfrm>
              <a:off x="7022835" y="2596082"/>
              <a:ext cx="1761152" cy="738664"/>
            </a:xfrm>
            <a:prstGeom prst="rect">
              <a:avLst/>
            </a:prstGeom>
            <a:noFill/>
            <a:ln w="12700">
              <a:solidFill>
                <a:srgbClr val="202492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endParaRPr lang="de-CH" sz="1400" dirty="0" smtClean="0">
                <a:solidFill>
                  <a:srgbClr val="004E89"/>
                </a:solidFill>
              </a:endParaRPr>
            </a:p>
            <a:p>
              <a:pPr algn="r"/>
              <a:endParaRPr lang="de-CH" sz="1400" dirty="0">
                <a:solidFill>
                  <a:srgbClr val="004E89"/>
                </a:solidFill>
              </a:endParaRPr>
            </a:p>
            <a:p>
              <a:pPr algn="r"/>
              <a:endParaRPr lang="de-CH" sz="1400" dirty="0" smtClean="0">
                <a:solidFill>
                  <a:srgbClr val="004E89"/>
                </a:solidFill>
              </a:endParaRPr>
            </a:p>
          </p:txBody>
        </p:sp>
        <p:pic>
          <p:nvPicPr>
            <p:cNvPr id="231" name="Grafik 230"/>
            <p:cNvPicPr>
              <a:picLocks noChangeAspect="1"/>
            </p:cNvPicPr>
            <p:nvPr/>
          </p:nvPicPr>
          <p:blipFill rotWithShape="1">
            <a:blip r:embed="rId13"/>
            <a:srcRect l="2215" t="8306" r="15931" b="20792"/>
            <a:stretch/>
          </p:blipFill>
          <p:spPr>
            <a:xfrm>
              <a:off x="7146823" y="2638518"/>
              <a:ext cx="1513175" cy="653790"/>
            </a:xfrm>
            <a:prstGeom prst="rect">
              <a:avLst/>
            </a:prstGeom>
          </p:spPr>
        </p:pic>
      </p:grpSp>
      <p:sp>
        <p:nvSpPr>
          <p:cNvPr id="167" name="Textfeld 166"/>
          <p:cNvSpPr txBox="1"/>
          <p:nvPr/>
        </p:nvSpPr>
        <p:spPr>
          <a:xfrm>
            <a:off x="10154920" y="4727943"/>
            <a:ext cx="1761152" cy="461665"/>
          </a:xfrm>
          <a:prstGeom prst="rect">
            <a:avLst/>
          </a:prstGeom>
          <a:noFill/>
          <a:ln w="12700">
            <a:solidFill>
              <a:srgbClr val="20249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1200" dirty="0" smtClean="0">
                <a:solidFill>
                  <a:srgbClr val="004E89"/>
                </a:solidFill>
              </a:rPr>
              <a:t>Stammgemeinschaften Schweiz AG</a:t>
            </a:r>
          </a:p>
        </p:txBody>
      </p:sp>
      <p:grpSp>
        <p:nvGrpSpPr>
          <p:cNvPr id="251" name="Gruppieren 250"/>
          <p:cNvGrpSpPr/>
          <p:nvPr/>
        </p:nvGrpSpPr>
        <p:grpSpPr>
          <a:xfrm>
            <a:off x="9810020" y="93067"/>
            <a:ext cx="2019988" cy="1272124"/>
            <a:chOff x="1365787" y="736601"/>
            <a:chExt cx="8489950" cy="5346700"/>
          </a:xfrm>
        </p:grpSpPr>
        <p:sp>
          <p:nvSpPr>
            <p:cNvPr id="252" name="Freihandform 251"/>
            <p:cNvSpPr/>
            <p:nvPr/>
          </p:nvSpPr>
          <p:spPr>
            <a:xfrm>
              <a:off x="7933811" y="2220287"/>
              <a:ext cx="177084" cy="524814"/>
            </a:xfrm>
            <a:custGeom>
              <a:avLst/>
              <a:gdLst>
                <a:gd name="connsiteX0" fmla="*/ 0 w 177084"/>
                <a:gd name="connsiteY0" fmla="*/ 457200 h 524814"/>
                <a:gd name="connsiteX1" fmla="*/ 0 w 177084"/>
                <a:gd name="connsiteY1" fmla="*/ 0 h 524814"/>
                <a:gd name="connsiteX2" fmla="*/ 177084 w 177084"/>
                <a:gd name="connsiteY2" fmla="*/ 177084 h 524814"/>
                <a:gd name="connsiteX3" fmla="*/ 177084 w 177084"/>
                <a:gd name="connsiteY3" fmla="*/ 524814 h 524814"/>
                <a:gd name="connsiteX4" fmla="*/ 61174 w 177084"/>
                <a:gd name="connsiteY4" fmla="*/ 524814 h 524814"/>
                <a:gd name="connsiteX5" fmla="*/ 0 w 177084"/>
                <a:gd name="connsiteY5" fmla="*/ 457200 h 524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7084" h="524814">
                  <a:moveTo>
                    <a:pt x="0" y="457200"/>
                  </a:moveTo>
                  <a:lnTo>
                    <a:pt x="0" y="0"/>
                  </a:lnTo>
                  <a:lnTo>
                    <a:pt x="177084" y="177084"/>
                  </a:lnTo>
                  <a:lnTo>
                    <a:pt x="177084" y="524814"/>
                  </a:lnTo>
                  <a:lnTo>
                    <a:pt x="61174" y="524814"/>
                  </a:lnTo>
                  <a:lnTo>
                    <a:pt x="0" y="45720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53" name="Freeform 6"/>
            <p:cNvSpPr>
              <a:spLocks/>
            </p:cNvSpPr>
            <p:nvPr/>
          </p:nvSpPr>
          <p:spPr bwMode="auto">
            <a:xfrm>
              <a:off x="5928262" y="2314576"/>
              <a:ext cx="514350" cy="409575"/>
            </a:xfrm>
            <a:custGeom>
              <a:avLst/>
              <a:gdLst>
                <a:gd name="T0" fmla="*/ 100806250 w 324"/>
                <a:gd name="T1" fmla="*/ 514111875 h 258"/>
                <a:gd name="T2" fmla="*/ 148690013 w 324"/>
                <a:gd name="T3" fmla="*/ 561995638 h 258"/>
                <a:gd name="T4" fmla="*/ 466229700 w 324"/>
                <a:gd name="T5" fmla="*/ 561995638 h 258"/>
                <a:gd name="T6" fmla="*/ 554434375 w 324"/>
                <a:gd name="T7" fmla="*/ 650200313 h 258"/>
                <a:gd name="T8" fmla="*/ 816530625 w 324"/>
                <a:gd name="T9" fmla="*/ 383063750 h 258"/>
                <a:gd name="T10" fmla="*/ 816530625 w 324"/>
                <a:gd name="T11" fmla="*/ 269657513 h 258"/>
                <a:gd name="T12" fmla="*/ 803930638 w 324"/>
                <a:gd name="T13" fmla="*/ 274697825 h 258"/>
                <a:gd name="T14" fmla="*/ 536794075 w 324"/>
                <a:gd name="T15" fmla="*/ 0 h 258"/>
                <a:gd name="T16" fmla="*/ 0 w 324"/>
                <a:gd name="T17" fmla="*/ 0 h 258"/>
                <a:gd name="T18" fmla="*/ 0 w 324"/>
                <a:gd name="T19" fmla="*/ 410786263 h 258"/>
                <a:gd name="T20" fmla="*/ 100806250 w 324"/>
                <a:gd name="T21" fmla="*/ 514111875 h 258"/>
                <a:gd name="T22" fmla="*/ 100806250 w 324"/>
                <a:gd name="T23" fmla="*/ 514111875 h 258"/>
                <a:gd name="T24" fmla="*/ 100806250 w 324"/>
                <a:gd name="T25" fmla="*/ 514111875 h 2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24" h="258">
                  <a:moveTo>
                    <a:pt x="40" y="204"/>
                  </a:moveTo>
                  <a:lnTo>
                    <a:pt x="59" y="223"/>
                  </a:lnTo>
                  <a:lnTo>
                    <a:pt x="185" y="223"/>
                  </a:lnTo>
                  <a:lnTo>
                    <a:pt x="220" y="258"/>
                  </a:lnTo>
                  <a:lnTo>
                    <a:pt x="324" y="152"/>
                  </a:lnTo>
                  <a:lnTo>
                    <a:pt x="324" y="107"/>
                  </a:lnTo>
                  <a:lnTo>
                    <a:pt x="319" y="109"/>
                  </a:lnTo>
                  <a:lnTo>
                    <a:pt x="213" y="0"/>
                  </a:lnTo>
                  <a:lnTo>
                    <a:pt x="0" y="0"/>
                  </a:lnTo>
                  <a:lnTo>
                    <a:pt x="0" y="163"/>
                  </a:lnTo>
                  <a:lnTo>
                    <a:pt x="40" y="20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254" name="Freeform 7"/>
            <p:cNvSpPr>
              <a:spLocks/>
            </p:cNvSpPr>
            <p:nvPr/>
          </p:nvSpPr>
          <p:spPr bwMode="auto">
            <a:xfrm>
              <a:off x="1365787" y="4794251"/>
              <a:ext cx="679450" cy="398462"/>
            </a:xfrm>
            <a:custGeom>
              <a:avLst/>
              <a:gdLst>
                <a:gd name="T0" fmla="*/ 405745950 w 428"/>
                <a:gd name="T1" fmla="*/ 47883702 h 251"/>
                <a:gd name="T2" fmla="*/ 488910313 w 428"/>
                <a:gd name="T3" fmla="*/ 239415337 h 251"/>
                <a:gd name="T4" fmla="*/ 234375325 w 428"/>
                <a:gd name="T5" fmla="*/ 239415337 h 251"/>
                <a:gd name="T6" fmla="*/ 0 w 428"/>
                <a:gd name="T7" fmla="*/ 461188809 h 251"/>
                <a:gd name="T8" fmla="*/ 0 w 428"/>
                <a:gd name="T9" fmla="*/ 632559219 h 251"/>
                <a:gd name="T10" fmla="*/ 667842200 w 428"/>
                <a:gd name="T11" fmla="*/ 627518913 h 251"/>
                <a:gd name="T12" fmla="*/ 1078626875 w 428"/>
                <a:gd name="T13" fmla="*/ 221773472 h 251"/>
                <a:gd name="T14" fmla="*/ 1003022188 w 428"/>
                <a:gd name="T15" fmla="*/ 138609214 h 251"/>
                <a:gd name="T16" fmla="*/ 924898138 w 428"/>
                <a:gd name="T17" fmla="*/ 221773472 h 251"/>
                <a:gd name="T18" fmla="*/ 864414388 w 428"/>
                <a:gd name="T19" fmla="*/ 138609214 h 251"/>
                <a:gd name="T20" fmla="*/ 871974063 w 428"/>
                <a:gd name="T21" fmla="*/ 0 h 251"/>
                <a:gd name="T22" fmla="*/ 453628125 w 428"/>
                <a:gd name="T23" fmla="*/ 0 h 251"/>
                <a:gd name="T24" fmla="*/ 405745950 w 428"/>
                <a:gd name="T25" fmla="*/ 47883702 h 251"/>
                <a:gd name="T26" fmla="*/ 405745950 w 428"/>
                <a:gd name="T27" fmla="*/ 47883702 h 251"/>
                <a:gd name="T28" fmla="*/ 405745950 w 428"/>
                <a:gd name="T29" fmla="*/ 47883702 h 25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28" h="251">
                  <a:moveTo>
                    <a:pt x="161" y="19"/>
                  </a:moveTo>
                  <a:lnTo>
                    <a:pt x="194" y="95"/>
                  </a:lnTo>
                  <a:lnTo>
                    <a:pt x="93" y="9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265" y="249"/>
                  </a:lnTo>
                  <a:lnTo>
                    <a:pt x="428" y="88"/>
                  </a:lnTo>
                  <a:lnTo>
                    <a:pt x="398" y="55"/>
                  </a:lnTo>
                  <a:lnTo>
                    <a:pt x="367" y="88"/>
                  </a:lnTo>
                  <a:lnTo>
                    <a:pt x="343" y="55"/>
                  </a:lnTo>
                  <a:lnTo>
                    <a:pt x="346" y="0"/>
                  </a:lnTo>
                  <a:lnTo>
                    <a:pt x="180" y="0"/>
                  </a:lnTo>
                  <a:lnTo>
                    <a:pt x="161" y="19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255" name="Freeform 8"/>
            <p:cNvSpPr>
              <a:spLocks/>
            </p:cNvSpPr>
            <p:nvPr/>
          </p:nvSpPr>
          <p:spPr bwMode="auto">
            <a:xfrm>
              <a:off x="6844249" y="2443163"/>
              <a:ext cx="642938" cy="946150"/>
            </a:xfrm>
            <a:custGeom>
              <a:avLst/>
              <a:gdLst>
                <a:gd name="T0" fmla="*/ 869455376 w 405"/>
                <a:gd name="T1" fmla="*/ 546874700 h 596"/>
                <a:gd name="T2" fmla="*/ 733366833 w 405"/>
                <a:gd name="T3" fmla="*/ 546874700 h 596"/>
                <a:gd name="T4" fmla="*/ 851813475 w 405"/>
                <a:gd name="T5" fmla="*/ 428426563 h 596"/>
                <a:gd name="T6" fmla="*/ 851813475 w 405"/>
                <a:gd name="T7" fmla="*/ 178931888 h 596"/>
                <a:gd name="T8" fmla="*/ 519152591 w 405"/>
                <a:gd name="T9" fmla="*/ 178931888 h 596"/>
                <a:gd name="T10" fmla="*/ 327620567 w 405"/>
                <a:gd name="T11" fmla="*/ 0 h 596"/>
                <a:gd name="T12" fmla="*/ 204133609 w 405"/>
                <a:gd name="T13" fmla="*/ 123488450 h 596"/>
                <a:gd name="T14" fmla="*/ 204133609 w 405"/>
                <a:gd name="T15" fmla="*/ 471270013 h 596"/>
                <a:gd name="T16" fmla="*/ 30241899 w 405"/>
                <a:gd name="T17" fmla="*/ 642640638 h 596"/>
                <a:gd name="T18" fmla="*/ 257056137 w 405"/>
                <a:gd name="T19" fmla="*/ 864414388 h 596"/>
                <a:gd name="T20" fmla="*/ 257056137 w 405"/>
                <a:gd name="T21" fmla="*/ 1035785013 h 596"/>
                <a:gd name="T22" fmla="*/ 166330442 w 405"/>
                <a:gd name="T23" fmla="*/ 1035785013 h 596"/>
                <a:gd name="T24" fmla="*/ 166330442 w 405"/>
                <a:gd name="T25" fmla="*/ 1287800638 h 596"/>
                <a:gd name="T26" fmla="*/ 0 w 405"/>
                <a:gd name="T27" fmla="*/ 1449090638 h 596"/>
                <a:gd name="T28" fmla="*/ 0 w 405"/>
                <a:gd name="T29" fmla="*/ 1502013125 h 596"/>
                <a:gd name="T30" fmla="*/ 488910693 w 405"/>
                <a:gd name="T31" fmla="*/ 1502013125 h 596"/>
                <a:gd name="T32" fmla="*/ 488910693 w 405"/>
                <a:gd name="T33" fmla="*/ 1275199063 h 596"/>
                <a:gd name="T34" fmla="*/ 607358922 w 405"/>
                <a:gd name="T35" fmla="*/ 1275199063 h 596"/>
                <a:gd name="T36" fmla="*/ 662802403 w 405"/>
                <a:gd name="T37" fmla="*/ 1335682813 h 596"/>
                <a:gd name="T38" fmla="*/ 763608731 w 405"/>
                <a:gd name="T39" fmla="*/ 1234876563 h 596"/>
                <a:gd name="T40" fmla="*/ 960181072 w 405"/>
                <a:gd name="T41" fmla="*/ 1234876563 h 596"/>
                <a:gd name="T42" fmla="*/ 1020664869 w 405"/>
                <a:gd name="T43" fmla="*/ 1174392813 h 596"/>
                <a:gd name="T44" fmla="*/ 1020664869 w 405"/>
                <a:gd name="T45" fmla="*/ 690522813 h 596"/>
                <a:gd name="T46" fmla="*/ 869455376 w 405"/>
                <a:gd name="T47" fmla="*/ 546874700 h 596"/>
                <a:gd name="T48" fmla="*/ 869455376 w 405"/>
                <a:gd name="T49" fmla="*/ 546874700 h 596"/>
                <a:gd name="T50" fmla="*/ 869455376 w 405"/>
                <a:gd name="T51" fmla="*/ 546874700 h 59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405" h="596">
                  <a:moveTo>
                    <a:pt x="345" y="217"/>
                  </a:moveTo>
                  <a:lnTo>
                    <a:pt x="291" y="217"/>
                  </a:lnTo>
                  <a:lnTo>
                    <a:pt x="338" y="170"/>
                  </a:lnTo>
                  <a:lnTo>
                    <a:pt x="338" y="71"/>
                  </a:lnTo>
                  <a:lnTo>
                    <a:pt x="206" y="71"/>
                  </a:lnTo>
                  <a:lnTo>
                    <a:pt x="130" y="0"/>
                  </a:lnTo>
                  <a:lnTo>
                    <a:pt x="81" y="49"/>
                  </a:lnTo>
                  <a:lnTo>
                    <a:pt x="81" y="187"/>
                  </a:lnTo>
                  <a:lnTo>
                    <a:pt x="12" y="255"/>
                  </a:lnTo>
                  <a:lnTo>
                    <a:pt x="102" y="343"/>
                  </a:lnTo>
                  <a:lnTo>
                    <a:pt x="102" y="411"/>
                  </a:lnTo>
                  <a:lnTo>
                    <a:pt x="66" y="411"/>
                  </a:lnTo>
                  <a:lnTo>
                    <a:pt x="66" y="511"/>
                  </a:lnTo>
                  <a:lnTo>
                    <a:pt x="0" y="575"/>
                  </a:lnTo>
                  <a:lnTo>
                    <a:pt x="0" y="596"/>
                  </a:lnTo>
                  <a:lnTo>
                    <a:pt x="194" y="596"/>
                  </a:lnTo>
                  <a:lnTo>
                    <a:pt x="194" y="506"/>
                  </a:lnTo>
                  <a:lnTo>
                    <a:pt x="241" y="506"/>
                  </a:lnTo>
                  <a:lnTo>
                    <a:pt x="263" y="530"/>
                  </a:lnTo>
                  <a:lnTo>
                    <a:pt x="303" y="490"/>
                  </a:lnTo>
                  <a:lnTo>
                    <a:pt x="381" y="490"/>
                  </a:lnTo>
                  <a:lnTo>
                    <a:pt x="405" y="466"/>
                  </a:lnTo>
                  <a:lnTo>
                    <a:pt x="405" y="274"/>
                  </a:lnTo>
                  <a:lnTo>
                    <a:pt x="345" y="217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256" name="Freeform 9"/>
            <p:cNvSpPr>
              <a:spLocks/>
            </p:cNvSpPr>
            <p:nvPr/>
          </p:nvSpPr>
          <p:spPr bwMode="auto">
            <a:xfrm>
              <a:off x="3097749" y="2006601"/>
              <a:ext cx="2935288" cy="2720975"/>
            </a:xfrm>
            <a:custGeom>
              <a:avLst/>
              <a:gdLst>
                <a:gd name="T0" fmla="*/ 647681060 w 1849"/>
                <a:gd name="T1" fmla="*/ 1108868750 h 1714"/>
                <a:gd name="T2" fmla="*/ 498991022 w 1849"/>
                <a:gd name="T3" fmla="*/ 1461690625 h 1714"/>
                <a:gd name="T4" fmla="*/ 751006690 w 1849"/>
                <a:gd name="T5" fmla="*/ 1575098450 h 1714"/>
                <a:gd name="T6" fmla="*/ 1091228636 w 1849"/>
                <a:gd name="T7" fmla="*/ 1532255000 h 1714"/>
                <a:gd name="T8" fmla="*/ 1328123364 w 1849"/>
                <a:gd name="T9" fmla="*/ 1897678450 h 1714"/>
                <a:gd name="T10" fmla="*/ 1328123364 w 1849"/>
                <a:gd name="T11" fmla="*/ 2147173125 h 1714"/>
                <a:gd name="T12" fmla="*/ 1471771501 w 1849"/>
                <a:gd name="T13" fmla="*/ 2147483647 h 1714"/>
                <a:gd name="T14" fmla="*/ 1249997713 w 1849"/>
                <a:gd name="T15" fmla="*/ 2147483647 h 1714"/>
                <a:gd name="T16" fmla="*/ 1108868939 w 1849"/>
                <a:gd name="T17" fmla="*/ 2147483647 h 1714"/>
                <a:gd name="T18" fmla="*/ 1043344865 w 1849"/>
                <a:gd name="T19" fmla="*/ 2147483647 h 1714"/>
                <a:gd name="T20" fmla="*/ 987901418 w 1849"/>
                <a:gd name="T21" fmla="*/ 2147483647 h 1714"/>
                <a:gd name="T22" fmla="*/ 1136591456 w 1849"/>
                <a:gd name="T23" fmla="*/ 2147483647 h 1714"/>
                <a:gd name="T24" fmla="*/ 1441529621 w 1849"/>
                <a:gd name="T25" fmla="*/ 2147483647 h 1714"/>
                <a:gd name="T26" fmla="*/ 1864915943 w 1849"/>
                <a:gd name="T27" fmla="*/ 2147483647 h 1714"/>
                <a:gd name="T28" fmla="*/ 1943041593 w 1849"/>
                <a:gd name="T29" fmla="*/ 2147483647 h 1714"/>
                <a:gd name="T30" fmla="*/ 2147483647 w 1849"/>
                <a:gd name="T31" fmla="*/ 2147483647 h 1714"/>
                <a:gd name="T32" fmla="*/ 2147483647 w 1849"/>
                <a:gd name="T33" fmla="*/ 2147483647 h 1714"/>
                <a:gd name="T34" fmla="*/ 2147483647 w 1849"/>
                <a:gd name="T35" fmla="*/ 2147483647 h 1714"/>
                <a:gd name="T36" fmla="*/ 2147483647 w 1849"/>
                <a:gd name="T37" fmla="*/ 2147483647 h 1714"/>
                <a:gd name="T38" fmla="*/ 2147483647 w 1849"/>
                <a:gd name="T39" fmla="*/ 2147483647 h 1714"/>
                <a:gd name="T40" fmla="*/ 2147483647 w 1849"/>
                <a:gd name="T41" fmla="*/ 2147483647 h 1714"/>
                <a:gd name="T42" fmla="*/ 2147483647 w 1849"/>
                <a:gd name="T43" fmla="*/ 2147483647 h 1714"/>
                <a:gd name="T44" fmla="*/ 2147483647 w 1849"/>
                <a:gd name="T45" fmla="*/ 2147483647 h 1714"/>
                <a:gd name="T46" fmla="*/ 2147483647 w 1849"/>
                <a:gd name="T47" fmla="*/ 2147483647 h 1714"/>
                <a:gd name="T48" fmla="*/ 2147483647 w 1849"/>
                <a:gd name="T49" fmla="*/ 2147483647 h 1714"/>
                <a:gd name="T50" fmla="*/ 2147483647 w 1849"/>
                <a:gd name="T51" fmla="*/ 2147483647 h 1714"/>
                <a:gd name="T52" fmla="*/ 2147483647 w 1849"/>
                <a:gd name="T53" fmla="*/ 2147483647 h 1714"/>
                <a:gd name="T54" fmla="*/ 2147483647 w 1849"/>
                <a:gd name="T55" fmla="*/ 2111890938 h 1714"/>
                <a:gd name="T56" fmla="*/ 2147483647 w 1849"/>
                <a:gd name="T57" fmla="*/ 1824593125 h 1714"/>
                <a:gd name="T58" fmla="*/ 2147483647 w 1849"/>
                <a:gd name="T59" fmla="*/ 1436489063 h 1714"/>
                <a:gd name="T60" fmla="*/ 2147483647 w 1849"/>
                <a:gd name="T61" fmla="*/ 645160000 h 1714"/>
                <a:gd name="T62" fmla="*/ 2147483647 w 1849"/>
                <a:gd name="T63" fmla="*/ 466229700 h 1714"/>
                <a:gd name="T64" fmla="*/ 2147483647 w 1849"/>
                <a:gd name="T65" fmla="*/ 292338125 h 1714"/>
                <a:gd name="T66" fmla="*/ 2147483647 w 1849"/>
                <a:gd name="T67" fmla="*/ 231854375 h 1714"/>
                <a:gd name="T68" fmla="*/ 2147483647 w 1849"/>
                <a:gd name="T69" fmla="*/ 637600325 h 1714"/>
                <a:gd name="T70" fmla="*/ 2127012237 w 1849"/>
                <a:gd name="T71" fmla="*/ 841732188 h 1714"/>
                <a:gd name="T72" fmla="*/ 1965722210 w 1849"/>
                <a:gd name="T73" fmla="*/ 864414388 h 1714"/>
                <a:gd name="T74" fmla="*/ 1864915943 w 1849"/>
                <a:gd name="T75" fmla="*/ 733366263 h 1714"/>
                <a:gd name="T76" fmla="*/ 1423889318 w 1849"/>
                <a:gd name="T77" fmla="*/ 567035950 h 1714"/>
                <a:gd name="T78" fmla="*/ 1728827482 w 1849"/>
                <a:gd name="T79" fmla="*/ 322580000 h 1714"/>
                <a:gd name="T80" fmla="*/ 2084170368 w 1849"/>
                <a:gd name="T81" fmla="*/ 136088438 h 1714"/>
                <a:gd name="T82" fmla="*/ 1900198136 w 1849"/>
                <a:gd name="T83" fmla="*/ 143649700 h 1714"/>
                <a:gd name="T84" fmla="*/ 1280239593 w 1849"/>
                <a:gd name="T85" fmla="*/ 231854375 h 1714"/>
                <a:gd name="T86" fmla="*/ 869454848 w 1849"/>
                <a:gd name="T87" fmla="*/ 191531875 h 1714"/>
                <a:gd name="T88" fmla="*/ 624998856 w 1849"/>
                <a:gd name="T89" fmla="*/ 400705638 h 1714"/>
                <a:gd name="T90" fmla="*/ 357862248 w 1849"/>
                <a:gd name="T91" fmla="*/ 680442188 h 1714"/>
                <a:gd name="T92" fmla="*/ 57964397 w 1849"/>
                <a:gd name="T93" fmla="*/ 811490313 h 1714"/>
                <a:gd name="T94" fmla="*/ 0 w 1849"/>
                <a:gd name="T95" fmla="*/ 745966250 h 1714"/>
                <a:gd name="T96" fmla="*/ 113407844 w 1849"/>
                <a:gd name="T97" fmla="*/ 965220638 h 171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849" h="1714">
                  <a:moveTo>
                    <a:pt x="45" y="383"/>
                  </a:moveTo>
                  <a:lnTo>
                    <a:pt x="196" y="383"/>
                  </a:lnTo>
                  <a:lnTo>
                    <a:pt x="257" y="440"/>
                  </a:lnTo>
                  <a:lnTo>
                    <a:pt x="257" y="483"/>
                  </a:lnTo>
                  <a:lnTo>
                    <a:pt x="295" y="483"/>
                  </a:lnTo>
                  <a:lnTo>
                    <a:pt x="198" y="580"/>
                  </a:lnTo>
                  <a:lnTo>
                    <a:pt x="187" y="592"/>
                  </a:lnTo>
                  <a:lnTo>
                    <a:pt x="222" y="625"/>
                  </a:lnTo>
                  <a:lnTo>
                    <a:pt x="298" y="625"/>
                  </a:lnTo>
                  <a:lnTo>
                    <a:pt x="336" y="585"/>
                  </a:lnTo>
                  <a:lnTo>
                    <a:pt x="409" y="585"/>
                  </a:lnTo>
                  <a:lnTo>
                    <a:pt x="433" y="608"/>
                  </a:lnTo>
                  <a:lnTo>
                    <a:pt x="390" y="651"/>
                  </a:lnTo>
                  <a:lnTo>
                    <a:pt x="390" y="753"/>
                  </a:lnTo>
                  <a:lnTo>
                    <a:pt x="527" y="753"/>
                  </a:lnTo>
                  <a:lnTo>
                    <a:pt x="565" y="791"/>
                  </a:lnTo>
                  <a:lnTo>
                    <a:pt x="565" y="817"/>
                  </a:lnTo>
                  <a:lnTo>
                    <a:pt x="527" y="852"/>
                  </a:lnTo>
                  <a:lnTo>
                    <a:pt x="527" y="1070"/>
                  </a:lnTo>
                  <a:lnTo>
                    <a:pt x="584" y="1127"/>
                  </a:lnTo>
                  <a:lnTo>
                    <a:pt x="584" y="1169"/>
                  </a:lnTo>
                  <a:lnTo>
                    <a:pt x="518" y="1169"/>
                  </a:lnTo>
                  <a:lnTo>
                    <a:pt x="518" y="1273"/>
                  </a:lnTo>
                  <a:lnTo>
                    <a:pt x="496" y="1297"/>
                  </a:lnTo>
                  <a:lnTo>
                    <a:pt x="527" y="1297"/>
                  </a:lnTo>
                  <a:lnTo>
                    <a:pt x="496" y="1297"/>
                  </a:lnTo>
                  <a:lnTo>
                    <a:pt x="440" y="1356"/>
                  </a:lnTo>
                  <a:lnTo>
                    <a:pt x="440" y="1420"/>
                  </a:lnTo>
                  <a:lnTo>
                    <a:pt x="414" y="1446"/>
                  </a:lnTo>
                  <a:lnTo>
                    <a:pt x="414" y="1527"/>
                  </a:lnTo>
                  <a:lnTo>
                    <a:pt x="373" y="1527"/>
                  </a:lnTo>
                  <a:lnTo>
                    <a:pt x="373" y="1636"/>
                  </a:lnTo>
                  <a:lnTo>
                    <a:pt x="392" y="1657"/>
                  </a:lnTo>
                  <a:lnTo>
                    <a:pt x="392" y="1714"/>
                  </a:lnTo>
                  <a:lnTo>
                    <a:pt x="451" y="1714"/>
                  </a:lnTo>
                  <a:lnTo>
                    <a:pt x="451" y="1676"/>
                  </a:lnTo>
                  <a:lnTo>
                    <a:pt x="501" y="1624"/>
                  </a:lnTo>
                  <a:lnTo>
                    <a:pt x="501" y="1690"/>
                  </a:lnTo>
                  <a:lnTo>
                    <a:pt x="572" y="1690"/>
                  </a:lnTo>
                  <a:lnTo>
                    <a:pt x="612" y="1652"/>
                  </a:lnTo>
                  <a:lnTo>
                    <a:pt x="726" y="1652"/>
                  </a:lnTo>
                  <a:lnTo>
                    <a:pt x="740" y="1636"/>
                  </a:lnTo>
                  <a:lnTo>
                    <a:pt x="787" y="1636"/>
                  </a:lnTo>
                  <a:lnTo>
                    <a:pt x="804" y="1617"/>
                  </a:lnTo>
                  <a:lnTo>
                    <a:pt x="771" y="1588"/>
                  </a:lnTo>
                  <a:lnTo>
                    <a:pt x="844" y="1588"/>
                  </a:lnTo>
                  <a:lnTo>
                    <a:pt x="898" y="1531"/>
                  </a:lnTo>
                  <a:lnTo>
                    <a:pt x="934" y="1569"/>
                  </a:lnTo>
                  <a:lnTo>
                    <a:pt x="1017" y="1569"/>
                  </a:lnTo>
                  <a:lnTo>
                    <a:pt x="1123" y="1463"/>
                  </a:lnTo>
                  <a:lnTo>
                    <a:pt x="1187" y="1463"/>
                  </a:lnTo>
                  <a:lnTo>
                    <a:pt x="1267" y="1385"/>
                  </a:lnTo>
                  <a:lnTo>
                    <a:pt x="1267" y="1344"/>
                  </a:lnTo>
                  <a:lnTo>
                    <a:pt x="1383" y="1344"/>
                  </a:lnTo>
                  <a:lnTo>
                    <a:pt x="1471" y="1344"/>
                  </a:lnTo>
                  <a:lnTo>
                    <a:pt x="1497" y="1373"/>
                  </a:lnTo>
                  <a:lnTo>
                    <a:pt x="1525" y="1373"/>
                  </a:lnTo>
                  <a:lnTo>
                    <a:pt x="1551" y="1399"/>
                  </a:lnTo>
                  <a:lnTo>
                    <a:pt x="1634" y="1399"/>
                  </a:lnTo>
                  <a:lnTo>
                    <a:pt x="1738" y="1295"/>
                  </a:lnTo>
                  <a:lnTo>
                    <a:pt x="1757" y="1273"/>
                  </a:lnTo>
                  <a:lnTo>
                    <a:pt x="1757" y="1198"/>
                  </a:lnTo>
                  <a:lnTo>
                    <a:pt x="1804" y="1150"/>
                  </a:lnTo>
                  <a:lnTo>
                    <a:pt x="1788" y="1136"/>
                  </a:lnTo>
                  <a:lnTo>
                    <a:pt x="1788" y="1103"/>
                  </a:lnTo>
                  <a:lnTo>
                    <a:pt x="1807" y="1086"/>
                  </a:lnTo>
                  <a:lnTo>
                    <a:pt x="1826" y="1105"/>
                  </a:lnTo>
                  <a:lnTo>
                    <a:pt x="1849" y="1105"/>
                  </a:lnTo>
                  <a:lnTo>
                    <a:pt x="1849" y="1011"/>
                  </a:lnTo>
                  <a:lnTo>
                    <a:pt x="1847" y="1018"/>
                  </a:lnTo>
                  <a:lnTo>
                    <a:pt x="1849" y="1011"/>
                  </a:lnTo>
                  <a:lnTo>
                    <a:pt x="1849" y="975"/>
                  </a:lnTo>
                  <a:lnTo>
                    <a:pt x="1783" y="975"/>
                  </a:lnTo>
                  <a:lnTo>
                    <a:pt x="1750" y="942"/>
                  </a:lnTo>
                  <a:lnTo>
                    <a:pt x="1717" y="942"/>
                  </a:lnTo>
                  <a:lnTo>
                    <a:pt x="1662" y="997"/>
                  </a:lnTo>
                  <a:lnTo>
                    <a:pt x="1620" y="956"/>
                  </a:lnTo>
                  <a:lnTo>
                    <a:pt x="1591" y="987"/>
                  </a:lnTo>
                  <a:lnTo>
                    <a:pt x="1561" y="956"/>
                  </a:lnTo>
                  <a:lnTo>
                    <a:pt x="1509" y="1011"/>
                  </a:lnTo>
                  <a:lnTo>
                    <a:pt x="1435" y="935"/>
                  </a:lnTo>
                  <a:lnTo>
                    <a:pt x="1348" y="935"/>
                  </a:lnTo>
                  <a:lnTo>
                    <a:pt x="1310" y="978"/>
                  </a:lnTo>
                  <a:lnTo>
                    <a:pt x="1170" y="838"/>
                  </a:lnTo>
                  <a:lnTo>
                    <a:pt x="1170" y="781"/>
                  </a:lnTo>
                  <a:lnTo>
                    <a:pt x="1194" y="755"/>
                  </a:lnTo>
                  <a:lnTo>
                    <a:pt x="1166" y="724"/>
                  </a:lnTo>
                  <a:lnTo>
                    <a:pt x="1222" y="663"/>
                  </a:lnTo>
                  <a:lnTo>
                    <a:pt x="1251" y="663"/>
                  </a:lnTo>
                  <a:lnTo>
                    <a:pt x="1251" y="570"/>
                  </a:lnTo>
                  <a:lnTo>
                    <a:pt x="1215" y="570"/>
                  </a:lnTo>
                  <a:lnTo>
                    <a:pt x="1170" y="526"/>
                  </a:lnTo>
                  <a:lnTo>
                    <a:pt x="1170" y="256"/>
                  </a:lnTo>
                  <a:lnTo>
                    <a:pt x="1130" y="218"/>
                  </a:lnTo>
                  <a:lnTo>
                    <a:pt x="1130" y="185"/>
                  </a:lnTo>
                  <a:lnTo>
                    <a:pt x="1111" y="185"/>
                  </a:lnTo>
                  <a:lnTo>
                    <a:pt x="1111" y="154"/>
                  </a:lnTo>
                  <a:lnTo>
                    <a:pt x="1069" y="154"/>
                  </a:lnTo>
                  <a:lnTo>
                    <a:pt x="1033" y="116"/>
                  </a:lnTo>
                  <a:lnTo>
                    <a:pt x="1005" y="144"/>
                  </a:lnTo>
                  <a:lnTo>
                    <a:pt x="953" y="92"/>
                  </a:lnTo>
                  <a:lnTo>
                    <a:pt x="865" y="92"/>
                  </a:lnTo>
                  <a:lnTo>
                    <a:pt x="832" y="123"/>
                  </a:lnTo>
                  <a:lnTo>
                    <a:pt x="908" y="199"/>
                  </a:lnTo>
                  <a:lnTo>
                    <a:pt x="908" y="253"/>
                  </a:lnTo>
                  <a:lnTo>
                    <a:pt x="953" y="298"/>
                  </a:lnTo>
                  <a:lnTo>
                    <a:pt x="915" y="334"/>
                  </a:lnTo>
                  <a:lnTo>
                    <a:pt x="844" y="334"/>
                  </a:lnTo>
                  <a:lnTo>
                    <a:pt x="799" y="286"/>
                  </a:lnTo>
                  <a:lnTo>
                    <a:pt x="761" y="327"/>
                  </a:lnTo>
                  <a:lnTo>
                    <a:pt x="780" y="343"/>
                  </a:lnTo>
                  <a:lnTo>
                    <a:pt x="657" y="464"/>
                  </a:lnTo>
                  <a:lnTo>
                    <a:pt x="612" y="419"/>
                  </a:lnTo>
                  <a:lnTo>
                    <a:pt x="740" y="291"/>
                  </a:lnTo>
                  <a:lnTo>
                    <a:pt x="690" y="239"/>
                  </a:lnTo>
                  <a:lnTo>
                    <a:pt x="636" y="296"/>
                  </a:lnTo>
                  <a:lnTo>
                    <a:pt x="565" y="225"/>
                  </a:lnTo>
                  <a:lnTo>
                    <a:pt x="622" y="168"/>
                  </a:lnTo>
                  <a:lnTo>
                    <a:pt x="645" y="168"/>
                  </a:lnTo>
                  <a:lnTo>
                    <a:pt x="686" y="128"/>
                  </a:lnTo>
                  <a:lnTo>
                    <a:pt x="721" y="92"/>
                  </a:lnTo>
                  <a:lnTo>
                    <a:pt x="790" y="92"/>
                  </a:lnTo>
                  <a:lnTo>
                    <a:pt x="827" y="54"/>
                  </a:lnTo>
                  <a:lnTo>
                    <a:pt x="827" y="19"/>
                  </a:lnTo>
                  <a:lnTo>
                    <a:pt x="811" y="0"/>
                  </a:lnTo>
                  <a:lnTo>
                    <a:pt x="754" y="57"/>
                  </a:lnTo>
                  <a:lnTo>
                    <a:pt x="600" y="57"/>
                  </a:lnTo>
                  <a:lnTo>
                    <a:pt x="544" y="57"/>
                  </a:lnTo>
                  <a:lnTo>
                    <a:pt x="508" y="92"/>
                  </a:lnTo>
                  <a:lnTo>
                    <a:pt x="411" y="92"/>
                  </a:lnTo>
                  <a:lnTo>
                    <a:pt x="411" y="76"/>
                  </a:lnTo>
                  <a:lnTo>
                    <a:pt x="345" y="76"/>
                  </a:lnTo>
                  <a:lnTo>
                    <a:pt x="345" y="175"/>
                  </a:lnTo>
                  <a:lnTo>
                    <a:pt x="265" y="175"/>
                  </a:lnTo>
                  <a:lnTo>
                    <a:pt x="248" y="159"/>
                  </a:lnTo>
                  <a:lnTo>
                    <a:pt x="220" y="159"/>
                  </a:lnTo>
                  <a:lnTo>
                    <a:pt x="220" y="189"/>
                  </a:lnTo>
                  <a:lnTo>
                    <a:pt x="142" y="270"/>
                  </a:lnTo>
                  <a:lnTo>
                    <a:pt x="99" y="270"/>
                  </a:lnTo>
                  <a:lnTo>
                    <a:pt x="45" y="322"/>
                  </a:lnTo>
                  <a:lnTo>
                    <a:pt x="23" y="322"/>
                  </a:lnTo>
                  <a:lnTo>
                    <a:pt x="23" y="284"/>
                  </a:lnTo>
                  <a:lnTo>
                    <a:pt x="16" y="284"/>
                  </a:lnTo>
                  <a:lnTo>
                    <a:pt x="0" y="296"/>
                  </a:lnTo>
                  <a:lnTo>
                    <a:pt x="0" y="426"/>
                  </a:lnTo>
                  <a:lnTo>
                    <a:pt x="45" y="383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257" name="Freeform 10"/>
            <p:cNvSpPr>
              <a:spLocks/>
            </p:cNvSpPr>
            <p:nvPr/>
          </p:nvSpPr>
          <p:spPr bwMode="auto">
            <a:xfrm>
              <a:off x="2300824" y="2473326"/>
              <a:ext cx="1265238" cy="844550"/>
            </a:xfrm>
            <a:custGeom>
              <a:avLst/>
              <a:gdLst>
                <a:gd name="T0" fmla="*/ 745966545 w 797"/>
                <a:gd name="T1" fmla="*/ 922377188 h 532"/>
                <a:gd name="T2" fmla="*/ 1116430454 w 797"/>
                <a:gd name="T3" fmla="*/ 1292840950 h 532"/>
                <a:gd name="T4" fmla="*/ 1227317373 w 797"/>
                <a:gd name="T5" fmla="*/ 1186994388 h 532"/>
                <a:gd name="T6" fmla="*/ 1728827871 w 797"/>
                <a:gd name="T7" fmla="*/ 685482500 h 532"/>
                <a:gd name="T8" fmla="*/ 1764110072 w 797"/>
                <a:gd name="T9" fmla="*/ 720764688 h 532"/>
                <a:gd name="T10" fmla="*/ 2008566119 w 797"/>
                <a:gd name="T11" fmla="*/ 476310325 h 532"/>
                <a:gd name="T12" fmla="*/ 1912800143 w 797"/>
                <a:gd name="T13" fmla="*/ 476310325 h 532"/>
                <a:gd name="T14" fmla="*/ 1912800143 w 797"/>
                <a:gd name="T15" fmla="*/ 367942813 h 532"/>
                <a:gd name="T16" fmla="*/ 1759069758 w 797"/>
                <a:gd name="T17" fmla="*/ 224294700 h 532"/>
                <a:gd name="T18" fmla="*/ 1378526807 w 797"/>
                <a:gd name="T19" fmla="*/ 224294700 h 532"/>
                <a:gd name="T20" fmla="*/ 1265118937 w 797"/>
                <a:gd name="T21" fmla="*/ 332660625 h 532"/>
                <a:gd name="T22" fmla="*/ 1265118937 w 797"/>
                <a:gd name="T23" fmla="*/ 0 h 532"/>
                <a:gd name="T24" fmla="*/ 740926230 w 797"/>
                <a:gd name="T25" fmla="*/ 410786263 h 532"/>
                <a:gd name="T26" fmla="*/ 740926230 w 797"/>
                <a:gd name="T27" fmla="*/ 498990938 h 532"/>
                <a:gd name="T28" fmla="*/ 231854467 w 797"/>
                <a:gd name="T29" fmla="*/ 887095000 h 532"/>
                <a:gd name="T30" fmla="*/ 148690071 w 797"/>
                <a:gd name="T31" fmla="*/ 816530625 h 532"/>
                <a:gd name="T32" fmla="*/ 0 w 797"/>
                <a:gd name="T33" fmla="*/ 970260950 h 532"/>
                <a:gd name="T34" fmla="*/ 0 w 797"/>
                <a:gd name="T35" fmla="*/ 1340723125 h 532"/>
                <a:gd name="T36" fmla="*/ 327620442 w 797"/>
                <a:gd name="T37" fmla="*/ 1340723125 h 532"/>
                <a:gd name="T38" fmla="*/ 745966545 w 797"/>
                <a:gd name="T39" fmla="*/ 922377188 h 532"/>
                <a:gd name="T40" fmla="*/ 745966545 w 797"/>
                <a:gd name="T41" fmla="*/ 922377188 h 532"/>
                <a:gd name="T42" fmla="*/ 745966545 w 797"/>
                <a:gd name="T43" fmla="*/ 922377188 h 53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97" h="532">
                  <a:moveTo>
                    <a:pt x="296" y="366"/>
                  </a:moveTo>
                  <a:lnTo>
                    <a:pt x="443" y="513"/>
                  </a:lnTo>
                  <a:lnTo>
                    <a:pt x="487" y="471"/>
                  </a:lnTo>
                  <a:lnTo>
                    <a:pt x="686" y="272"/>
                  </a:lnTo>
                  <a:lnTo>
                    <a:pt x="700" y="286"/>
                  </a:lnTo>
                  <a:lnTo>
                    <a:pt x="797" y="189"/>
                  </a:lnTo>
                  <a:lnTo>
                    <a:pt x="759" y="189"/>
                  </a:lnTo>
                  <a:lnTo>
                    <a:pt x="759" y="146"/>
                  </a:lnTo>
                  <a:lnTo>
                    <a:pt x="698" y="89"/>
                  </a:lnTo>
                  <a:lnTo>
                    <a:pt x="547" y="89"/>
                  </a:lnTo>
                  <a:lnTo>
                    <a:pt x="502" y="132"/>
                  </a:lnTo>
                  <a:lnTo>
                    <a:pt x="502" y="0"/>
                  </a:lnTo>
                  <a:lnTo>
                    <a:pt x="294" y="163"/>
                  </a:lnTo>
                  <a:lnTo>
                    <a:pt x="294" y="198"/>
                  </a:lnTo>
                  <a:lnTo>
                    <a:pt x="92" y="352"/>
                  </a:lnTo>
                  <a:lnTo>
                    <a:pt x="59" y="324"/>
                  </a:lnTo>
                  <a:lnTo>
                    <a:pt x="0" y="385"/>
                  </a:lnTo>
                  <a:lnTo>
                    <a:pt x="0" y="532"/>
                  </a:lnTo>
                  <a:lnTo>
                    <a:pt x="130" y="532"/>
                  </a:lnTo>
                  <a:lnTo>
                    <a:pt x="296" y="366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258" name="Freeform 11"/>
            <p:cNvSpPr>
              <a:spLocks/>
            </p:cNvSpPr>
            <p:nvPr/>
          </p:nvSpPr>
          <p:spPr bwMode="auto">
            <a:xfrm>
              <a:off x="5925087" y="3911601"/>
              <a:ext cx="1490662" cy="2171700"/>
            </a:xfrm>
            <a:custGeom>
              <a:avLst/>
              <a:gdLst>
                <a:gd name="T0" fmla="*/ 297378338 w 939"/>
                <a:gd name="T1" fmla="*/ 519152188 h 1368"/>
                <a:gd name="T2" fmla="*/ 219254314 w 939"/>
                <a:gd name="T3" fmla="*/ 597277825 h 1368"/>
                <a:gd name="T4" fmla="*/ 0 w 939"/>
                <a:gd name="T5" fmla="*/ 597277825 h 1368"/>
                <a:gd name="T6" fmla="*/ 0 w 939"/>
                <a:gd name="T7" fmla="*/ 806450000 h 1368"/>
                <a:gd name="T8" fmla="*/ 196572122 w 939"/>
                <a:gd name="T9" fmla="*/ 806450000 h 1368"/>
                <a:gd name="T10" fmla="*/ 196572122 w 939"/>
                <a:gd name="T11" fmla="*/ 1282760325 h 1368"/>
                <a:gd name="T12" fmla="*/ 70564351 w 939"/>
                <a:gd name="T13" fmla="*/ 1408768138 h 1368"/>
                <a:gd name="T14" fmla="*/ 206652743 w 939"/>
                <a:gd name="T15" fmla="*/ 1570058138 h 1368"/>
                <a:gd name="T16" fmla="*/ 161289946 w 939"/>
                <a:gd name="T17" fmla="*/ 1658262813 h 1368"/>
                <a:gd name="T18" fmla="*/ 254536490 w 939"/>
                <a:gd name="T19" fmla="*/ 1658262813 h 1368"/>
                <a:gd name="T20" fmla="*/ 607358246 w 939"/>
                <a:gd name="T21" fmla="*/ 2011084688 h 1368"/>
                <a:gd name="T22" fmla="*/ 589716365 w 939"/>
                <a:gd name="T23" fmla="*/ 2089210325 h 1368"/>
                <a:gd name="T24" fmla="*/ 690522581 w 939"/>
                <a:gd name="T25" fmla="*/ 2147483647 h 1368"/>
                <a:gd name="T26" fmla="*/ 781248175 w 939"/>
                <a:gd name="T27" fmla="*/ 2147483647 h 1368"/>
                <a:gd name="T28" fmla="*/ 856852838 w 939"/>
                <a:gd name="T29" fmla="*/ 2147483647 h 1368"/>
                <a:gd name="T30" fmla="*/ 1144150554 w 939"/>
                <a:gd name="T31" fmla="*/ 2147483647 h 1368"/>
                <a:gd name="T32" fmla="*/ 1209674594 w 939"/>
                <a:gd name="T33" fmla="*/ 2147483647 h 1368"/>
                <a:gd name="T34" fmla="*/ 1292840516 w 939"/>
                <a:gd name="T35" fmla="*/ 2147483647 h 1368"/>
                <a:gd name="T36" fmla="*/ 1454130462 w 939"/>
                <a:gd name="T37" fmla="*/ 2147483647 h 1368"/>
                <a:gd name="T38" fmla="*/ 1184473040 w 939"/>
                <a:gd name="T39" fmla="*/ 2147483647 h 1368"/>
                <a:gd name="T40" fmla="*/ 1249997081 w 939"/>
                <a:gd name="T41" fmla="*/ 2147483647 h 1368"/>
                <a:gd name="T42" fmla="*/ 1328122692 w 939"/>
                <a:gd name="T43" fmla="*/ 2147483647 h 1368"/>
                <a:gd name="T44" fmla="*/ 1537294797 w 939"/>
                <a:gd name="T45" fmla="*/ 2147483647 h 1368"/>
                <a:gd name="T46" fmla="*/ 1537294797 w 939"/>
                <a:gd name="T47" fmla="*/ 2147483647 h 1368"/>
                <a:gd name="T48" fmla="*/ 1708665364 w 939"/>
                <a:gd name="T49" fmla="*/ 2147483647 h 1368"/>
                <a:gd name="T50" fmla="*/ 1554936678 w 939"/>
                <a:gd name="T51" fmla="*/ 2147483647 h 1368"/>
                <a:gd name="T52" fmla="*/ 1834673135 w 939"/>
                <a:gd name="T53" fmla="*/ 2147483647 h 1368"/>
                <a:gd name="T54" fmla="*/ 1834673135 w 939"/>
                <a:gd name="T55" fmla="*/ 2147483647 h 1368"/>
                <a:gd name="T56" fmla="*/ 1965721216 w 939"/>
                <a:gd name="T57" fmla="*/ 2147483647 h 1368"/>
                <a:gd name="T58" fmla="*/ 1978322786 w 939"/>
                <a:gd name="T59" fmla="*/ 2147483647 h 1368"/>
                <a:gd name="T60" fmla="*/ 2147483647 w 939"/>
                <a:gd name="T61" fmla="*/ 2147483647 h 1368"/>
                <a:gd name="T62" fmla="*/ 1912798746 w 939"/>
                <a:gd name="T63" fmla="*/ 2147483647 h 1368"/>
                <a:gd name="T64" fmla="*/ 1917839057 w 939"/>
                <a:gd name="T65" fmla="*/ 2147483647 h 1368"/>
                <a:gd name="T66" fmla="*/ 2096769297 w 939"/>
                <a:gd name="T67" fmla="*/ 2147483647 h 1368"/>
                <a:gd name="T68" fmla="*/ 2096769297 w 939"/>
                <a:gd name="T69" fmla="*/ 2147483647 h 1368"/>
                <a:gd name="T70" fmla="*/ 2147483647 w 939"/>
                <a:gd name="T71" fmla="*/ 1945560625 h 1368"/>
                <a:gd name="T72" fmla="*/ 2147483647 w 939"/>
                <a:gd name="T73" fmla="*/ 1927920325 h 1368"/>
                <a:gd name="T74" fmla="*/ 2096769297 w 939"/>
                <a:gd name="T75" fmla="*/ 1653222500 h 1368"/>
                <a:gd name="T76" fmla="*/ 2096769297 w 939"/>
                <a:gd name="T77" fmla="*/ 632560013 h 1368"/>
                <a:gd name="T78" fmla="*/ 1983363097 w 939"/>
                <a:gd name="T79" fmla="*/ 632560013 h 1368"/>
                <a:gd name="T80" fmla="*/ 1983363097 w 939"/>
                <a:gd name="T81" fmla="*/ 30241875 h 1368"/>
                <a:gd name="T82" fmla="*/ 1786790976 w 939"/>
                <a:gd name="T83" fmla="*/ 30241875 h 1368"/>
                <a:gd name="T84" fmla="*/ 1703625054 w 939"/>
                <a:gd name="T85" fmla="*/ 113407825 h 1368"/>
                <a:gd name="T86" fmla="*/ 1703625054 w 939"/>
                <a:gd name="T87" fmla="*/ 0 h 1368"/>
                <a:gd name="T88" fmla="*/ 1572576973 w 939"/>
                <a:gd name="T89" fmla="*/ 0 h 1368"/>
                <a:gd name="T90" fmla="*/ 1572576973 w 939"/>
                <a:gd name="T91" fmla="*/ 138609388 h 1368"/>
                <a:gd name="T92" fmla="*/ 1484372327 w 939"/>
                <a:gd name="T93" fmla="*/ 226814063 h 1368"/>
                <a:gd name="T94" fmla="*/ 874494719 w 939"/>
                <a:gd name="T95" fmla="*/ 226814063 h 1368"/>
                <a:gd name="T96" fmla="*/ 405745814 w 939"/>
                <a:gd name="T97" fmla="*/ 226814063 h 1368"/>
                <a:gd name="T98" fmla="*/ 405745814 w 939"/>
                <a:gd name="T99" fmla="*/ 418345938 h 1368"/>
                <a:gd name="T100" fmla="*/ 297378338 w 939"/>
                <a:gd name="T101" fmla="*/ 519152188 h 1368"/>
                <a:gd name="T102" fmla="*/ 297378338 w 939"/>
                <a:gd name="T103" fmla="*/ 519152188 h 1368"/>
                <a:gd name="T104" fmla="*/ 297378338 w 939"/>
                <a:gd name="T105" fmla="*/ 519152188 h 136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939" h="1368">
                  <a:moveTo>
                    <a:pt x="118" y="206"/>
                  </a:moveTo>
                  <a:lnTo>
                    <a:pt x="87" y="237"/>
                  </a:lnTo>
                  <a:lnTo>
                    <a:pt x="0" y="237"/>
                  </a:lnTo>
                  <a:lnTo>
                    <a:pt x="0" y="320"/>
                  </a:lnTo>
                  <a:lnTo>
                    <a:pt x="78" y="320"/>
                  </a:lnTo>
                  <a:lnTo>
                    <a:pt x="78" y="509"/>
                  </a:lnTo>
                  <a:lnTo>
                    <a:pt x="28" y="559"/>
                  </a:lnTo>
                  <a:lnTo>
                    <a:pt x="82" y="623"/>
                  </a:lnTo>
                  <a:lnTo>
                    <a:pt x="64" y="658"/>
                  </a:lnTo>
                  <a:lnTo>
                    <a:pt x="101" y="658"/>
                  </a:lnTo>
                  <a:lnTo>
                    <a:pt x="241" y="798"/>
                  </a:lnTo>
                  <a:lnTo>
                    <a:pt x="234" y="829"/>
                  </a:lnTo>
                  <a:lnTo>
                    <a:pt x="274" y="871"/>
                  </a:lnTo>
                  <a:lnTo>
                    <a:pt x="310" y="871"/>
                  </a:lnTo>
                  <a:lnTo>
                    <a:pt x="340" y="902"/>
                  </a:lnTo>
                  <a:lnTo>
                    <a:pt x="454" y="902"/>
                  </a:lnTo>
                  <a:lnTo>
                    <a:pt x="480" y="921"/>
                  </a:lnTo>
                  <a:lnTo>
                    <a:pt x="513" y="888"/>
                  </a:lnTo>
                  <a:lnTo>
                    <a:pt x="577" y="954"/>
                  </a:lnTo>
                  <a:lnTo>
                    <a:pt x="470" y="1068"/>
                  </a:lnTo>
                  <a:lnTo>
                    <a:pt x="496" y="1091"/>
                  </a:lnTo>
                  <a:lnTo>
                    <a:pt x="527" y="1091"/>
                  </a:lnTo>
                  <a:lnTo>
                    <a:pt x="610" y="1177"/>
                  </a:lnTo>
                  <a:lnTo>
                    <a:pt x="610" y="1205"/>
                  </a:lnTo>
                  <a:lnTo>
                    <a:pt x="678" y="1274"/>
                  </a:lnTo>
                  <a:lnTo>
                    <a:pt x="617" y="1335"/>
                  </a:lnTo>
                  <a:lnTo>
                    <a:pt x="728" y="1335"/>
                  </a:lnTo>
                  <a:lnTo>
                    <a:pt x="728" y="1368"/>
                  </a:lnTo>
                  <a:lnTo>
                    <a:pt x="780" y="1368"/>
                  </a:lnTo>
                  <a:lnTo>
                    <a:pt x="785" y="1316"/>
                  </a:lnTo>
                  <a:lnTo>
                    <a:pt x="856" y="1238"/>
                  </a:lnTo>
                  <a:lnTo>
                    <a:pt x="759" y="1141"/>
                  </a:lnTo>
                  <a:lnTo>
                    <a:pt x="761" y="1001"/>
                  </a:lnTo>
                  <a:lnTo>
                    <a:pt x="832" y="933"/>
                  </a:lnTo>
                  <a:lnTo>
                    <a:pt x="832" y="874"/>
                  </a:lnTo>
                  <a:lnTo>
                    <a:pt x="932" y="772"/>
                  </a:lnTo>
                  <a:lnTo>
                    <a:pt x="939" y="765"/>
                  </a:lnTo>
                  <a:lnTo>
                    <a:pt x="832" y="656"/>
                  </a:lnTo>
                  <a:lnTo>
                    <a:pt x="832" y="251"/>
                  </a:lnTo>
                  <a:lnTo>
                    <a:pt x="787" y="251"/>
                  </a:lnTo>
                  <a:lnTo>
                    <a:pt x="787" y="12"/>
                  </a:lnTo>
                  <a:lnTo>
                    <a:pt x="709" y="12"/>
                  </a:lnTo>
                  <a:lnTo>
                    <a:pt x="676" y="45"/>
                  </a:lnTo>
                  <a:lnTo>
                    <a:pt x="676" y="0"/>
                  </a:lnTo>
                  <a:lnTo>
                    <a:pt x="624" y="0"/>
                  </a:lnTo>
                  <a:lnTo>
                    <a:pt x="624" y="55"/>
                  </a:lnTo>
                  <a:lnTo>
                    <a:pt x="589" y="90"/>
                  </a:lnTo>
                  <a:lnTo>
                    <a:pt x="347" y="90"/>
                  </a:lnTo>
                  <a:lnTo>
                    <a:pt x="161" y="90"/>
                  </a:lnTo>
                  <a:lnTo>
                    <a:pt x="161" y="166"/>
                  </a:lnTo>
                  <a:lnTo>
                    <a:pt x="118" y="206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259" name="Freeform 12"/>
            <p:cNvSpPr>
              <a:spLocks/>
            </p:cNvSpPr>
            <p:nvPr/>
          </p:nvSpPr>
          <p:spPr bwMode="auto">
            <a:xfrm>
              <a:off x="3056474" y="1582738"/>
              <a:ext cx="1328738" cy="935038"/>
            </a:xfrm>
            <a:custGeom>
              <a:avLst/>
              <a:gdLst>
                <a:gd name="T0" fmla="*/ 1738908467 w 837"/>
                <a:gd name="T1" fmla="*/ 554434671 h 589"/>
                <a:gd name="T2" fmla="*/ 1738908467 w 837"/>
                <a:gd name="T3" fmla="*/ 554434671 h 589"/>
                <a:gd name="T4" fmla="*/ 1738908467 w 837"/>
                <a:gd name="T5" fmla="*/ 546874992 h 589"/>
                <a:gd name="T6" fmla="*/ 1507054005 w 837"/>
                <a:gd name="T7" fmla="*/ 309980178 h 589"/>
                <a:gd name="T8" fmla="*/ 1108869167 w 837"/>
                <a:gd name="T9" fmla="*/ 309980178 h 589"/>
                <a:gd name="T10" fmla="*/ 965221001 w 837"/>
                <a:gd name="T11" fmla="*/ 166330401 h 589"/>
                <a:gd name="T12" fmla="*/ 1144151368 w 837"/>
                <a:gd name="T13" fmla="*/ 0 h 589"/>
                <a:gd name="T14" fmla="*/ 546874906 w 837"/>
                <a:gd name="T15" fmla="*/ 0 h 589"/>
                <a:gd name="T16" fmla="*/ 0 w 837"/>
                <a:gd name="T17" fmla="*/ 546874992 h 589"/>
                <a:gd name="T18" fmla="*/ 541834591 w 837"/>
                <a:gd name="T19" fmla="*/ 546874992 h 589"/>
                <a:gd name="T20" fmla="*/ 655240872 w 837"/>
                <a:gd name="T21" fmla="*/ 695563497 h 589"/>
                <a:gd name="T22" fmla="*/ 337701065 w 837"/>
                <a:gd name="T23" fmla="*/ 882055159 h 589"/>
                <a:gd name="T24" fmla="*/ 332660750 w 837"/>
                <a:gd name="T25" fmla="*/ 1214715962 h 589"/>
                <a:gd name="T26" fmla="*/ 105846602 w 837"/>
                <a:gd name="T27" fmla="*/ 1383567315 h 589"/>
                <a:gd name="T28" fmla="*/ 123488496 w 837"/>
                <a:gd name="T29" fmla="*/ 1383567315 h 589"/>
                <a:gd name="T30" fmla="*/ 123488496 w 837"/>
                <a:gd name="T31" fmla="*/ 1484373619 h 589"/>
                <a:gd name="T32" fmla="*/ 178931955 w 837"/>
                <a:gd name="T33" fmla="*/ 1484373619 h 589"/>
                <a:gd name="T34" fmla="*/ 315020444 w 837"/>
                <a:gd name="T35" fmla="*/ 1353325424 h 589"/>
                <a:gd name="T36" fmla="*/ 423386409 w 837"/>
                <a:gd name="T37" fmla="*/ 1353325424 h 589"/>
                <a:gd name="T38" fmla="*/ 619958671 w 837"/>
                <a:gd name="T39" fmla="*/ 1149191865 h 589"/>
                <a:gd name="T40" fmla="*/ 619958671 w 837"/>
                <a:gd name="T41" fmla="*/ 1073587137 h 589"/>
                <a:gd name="T42" fmla="*/ 690523072 w 837"/>
                <a:gd name="T43" fmla="*/ 1073587137 h 589"/>
                <a:gd name="T44" fmla="*/ 733366538 w 837"/>
                <a:gd name="T45" fmla="*/ 1108869343 h 589"/>
                <a:gd name="T46" fmla="*/ 934979114 w 837"/>
                <a:gd name="T47" fmla="*/ 1108869343 h 589"/>
                <a:gd name="T48" fmla="*/ 934979114 w 837"/>
                <a:gd name="T49" fmla="*/ 864414850 h 589"/>
                <a:gd name="T50" fmla="*/ 1101309489 w 837"/>
                <a:gd name="T51" fmla="*/ 864414850 h 589"/>
                <a:gd name="T52" fmla="*/ 1101309489 w 837"/>
                <a:gd name="T53" fmla="*/ 904737371 h 589"/>
                <a:gd name="T54" fmla="*/ 1353325209 w 837"/>
                <a:gd name="T55" fmla="*/ 904737371 h 589"/>
                <a:gd name="T56" fmla="*/ 1436489603 w 837"/>
                <a:gd name="T57" fmla="*/ 816531062 h 589"/>
                <a:gd name="T58" fmla="*/ 1577618406 w 837"/>
                <a:gd name="T59" fmla="*/ 816531062 h 589"/>
                <a:gd name="T60" fmla="*/ 1965722615 w 837"/>
                <a:gd name="T61" fmla="*/ 816531062 h 589"/>
                <a:gd name="T62" fmla="*/ 2109372369 w 837"/>
                <a:gd name="T63" fmla="*/ 672882872 h 589"/>
                <a:gd name="T64" fmla="*/ 1983364509 w 837"/>
                <a:gd name="T65" fmla="*/ 554434671 h 589"/>
                <a:gd name="T66" fmla="*/ 1738908467 w 837"/>
                <a:gd name="T67" fmla="*/ 554434671 h 589"/>
                <a:gd name="T68" fmla="*/ 1738908467 w 837"/>
                <a:gd name="T69" fmla="*/ 554434671 h 589"/>
                <a:gd name="T70" fmla="*/ 1738908467 w 837"/>
                <a:gd name="T71" fmla="*/ 554434671 h 58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37" h="589">
                  <a:moveTo>
                    <a:pt x="690" y="220"/>
                  </a:moveTo>
                  <a:lnTo>
                    <a:pt x="690" y="220"/>
                  </a:lnTo>
                  <a:lnTo>
                    <a:pt x="690" y="217"/>
                  </a:lnTo>
                  <a:lnTo>
                    <a:pt x="598" y="123"/>
                  </a:lnTo>
                  <a:lnTo>
                    <a:pt x="440" y="123"/>
                  </a:lnTo>
                  <a:lnTo>
                    <a:pt x="383" y="66"/>
                  </a:lnTo>
                  <a:lnTo>
                    <a:pt x="454" y="0"/>
                  </a:lnTo>
                  <a:lnTo>
                    <a:pt x="217" y="0"/>
                  </a:lnTo>
                  <a:lnTo>
                    <a:pt x="0" y="217"/>
                  </a:lnTo>
                  <a:lnTo>
                    <a:pt x="215" y="217"/>
                  </a:lnTo>
                  <a:lnTo>
                    <a:pt x="260" y="276"/>
                  </a:lnTo>
                  <a:lnTo>
                    <a:pt x="134" y="350"/>
                  </a:lnTo>
                  <a:lnTo>
                    <a:pt x="132" y="482"/>
                  </a:lnTo>
                  <a:lnTo>
                    <a:pt x="42" y="549"/>
                  </a:lnTo>
                  <a:lnTo>
                    <a:pt x="49" y="549"/>
                  </a:lnTo>
                  <a:lnTo>
                    <a:pt x="49" y="589"/>
                  </a:lnTo>
                  <a:lnTo>
                    <a:pt x="71" y="589"/>
                  </a:lnTo>
                  <a:lnTo>
                    <a:pt x="125" y="537"/>
                  </a:lnTo>
                  <a:lnTo>
                    <a:pt x="168" y="537"/>
                  </a:lnTo>
                  <a:lnTo>
                    <a:pt x="246" y="456"/>
                  </a:lnTo>
                  <a:lnTo>
                    <a:pt x="246" y="426"/>
                  </a:lnTo>
                  <a:lnTo>
                    <a:pt x="274" y="426"/>
                  </a:lnTo>
                  <a:lnTo>
                    <a:pt x="291" y="440"/>
                  </a:lnTo>
                  <a:lnTo>
                    <a:pt x="371" y="440"/>
                  </a:lnTo>
                  <a:lnTo>
                    <a:pt x="371" y="343"/>
                  </a:lnTo>
                  <a:lnTo>
                    <a:pt x="437" y="343"/>
                  </a:lnTo>
                  <a:lnTo>
                    <a:pt x="437" y="359"/>
                  </a:lnTo>
                  <a:lnTo>
                    <a:pt x="537" y="359"/>
                  </a:lnTo>
                  <a:lnTo>
                    <a:pt x="570" y="324"/>
                  </a:lnTo>
                  <a:lnTo>
                    <a:pt x="626" y="324"/>
                  </a:lnTo>
                  <a:lnTo>
                    <a:pt x="780" y="324"/>
                  </a:lnTo>
                  <a:lnTo>
                    <a:pt x="837" y="267"/>
                  </a:lnTo>
                  <a:lnTo>
                    <a:pt x="787" y="220"/>
                  </a:lnTo>
                  <a:lnTo>
                    <a:pt x="690" y="22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260" name="Freeform 13"/>
            <p:cNvSpPr>
              <a:spLocks/>
            </p:cNvSpPr>
            <p:nvPr/>
          </p:nvSpPr>
          <p:spPr bwMode="auto">
            <a:xfrm>
              <a:off x="4369337" y="1319213"/>
              <a:ext cx="225425" cy="209550"/>
            </a:xfrm>
            <a:custGeom>
              <a:avLst/>
              <a:gdLst>
                <a:gd name="T0" fmla="*/ 126007813 w 142"/>
                <a:gd name="T1" fmla="*/ 332660625 h 132"/>
                <a:gd name="T2" fmla="*/ 252015625 w 142"/>
                <a:gd name="T3" fmla="*/ 201612500 h 132"/>
                <a:gd name="T4" fmla="*/ 252015625 w 142"/>
                <a:gd name="T5" fmla="*/ 153730325 h 132"/>
                <a:gd name="T6" fmla="*/ 357862188 w 142"/>
                <a:gd name="T7" fmla="*/ 153730325 h 132"/>
                <a:gd name="T8" fmla="*/ 357862188 w 142"/>
                <a:gd name="T9" fmla="*/ 0 h 132"/>
                <a:gd name="T10" fmla="*/ 85685313 w 142"/>
                <a:gd name="T11" fmla="*/ 0 h 132"/>
                <a:gd name="T12" fmla="*/ 0 w 142"/>
                <a:gd name="T13" fmla="*/ 88206263 h 132"/>
                <a:gd name="T14" fmla="*/ 0 w 142"/>
                <a:gd name="T15" fmla="*/ 209173763 h 132"/>
                <a:gd name="T16" fmla="*/ 126007813 w 142"/>
                <a:gd name="T17" fmla="*/ 332660625 h 132"/>
                <a:gd name="T18" fmla="*/ 126007813 w 142"/>
                <a:gd name="T19" fmla="*/ 332660625 h 132"/>
                <a:gd name="T20" fmla="*/ 126007813 w 142"/>
                <a:gd name="T21" fmla="*/ 332660625 h 1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2" h="132">
                  <a:moveTo>
                    <a:pt x="50" y="132"/>
                  </a:moveTo>
                  <a:lnTo>
                    <a:pt x="100" y="80"/>
                  </a:lnTo>
                  <a:lnTo>
                    <a:pt x="100" y="61"/>
                  </a:lnTo>
                  <a:lnTo>
                    <a:pt x="142" y="61"/>
                  </a:lnTo>
                  <a:lnTo>
                    <a:pt x="142" y="0"/>
                  </a:lnTo>
                  <a:lnTo>
                    <a:pt x="34" y="0"/>
                  </a:lnTo>
                  <a:lnTo>
                    <a:pt x="0" y="35"/>
                  </a:lnTo>
                  <a:lnTo>
                    <a:pt x="0" y="83"/>
                  </a:lnTo>
                  <a:lnTo>
                    <a:pt x="50" y="132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261" name="Freeform 14"/>
            <p:cNvSpPr>
              <a:spLocks/>
            </p:cNvSpPr>
            <p:nvPr/>
          </p:nvSpPr>
          <p:spPr bwMode="auto">
            <a:xfrm>
              <a:off x="4005799" y="1371601"/>
              <a:ext cx="1127125" cy="642937"/>
            </a:xfrm>
            <a:custGeom>
              <a:avLst/>
              <a:gdLst>
                <a:gd name="T0" fmla="*/ 231854375 w 710"/>
                <a:gd name="T1" fmla="*/ 816529990 h 405"/>
                <a:gd name="T2" fmla="*/ 483870000 w 710"/>
                <a:gd name="T3" fmla="*/ 816529990 h 405"/>
                <a:gd name="T4" fmla="*/ 483870000 w 710"/>
                <a:gd name="T5" fmla="*/ 715723818 h 405"/>
                <a:gd name="T6" fmla="*/ 602318138 w 710"/>
                <a:gd name="T7" fmla="*/ 715723818 h 405"/>
                <a:gd name="T8" fmla="*/ 602318138 w 710"/>
                <a:gd name="T9" fmla="*/ 627519212 h 405"/>
                <a:gd name="T10" fmla="*/ 768648450 w 710"/>
                <a:gd name="T11" fmla="*/ 627519212 h 405"/>
                <a:gd name="T12" fmla="*/ 768648450 w 710"/>
                <a:gd name="T13" fmla="*/ 380544092 h 405"/>
                <a:gd name="T14" fmla="*/ 1066026888 w 710"/>
                <a:gd name="T15" fmla="*/ 380544092 h 405"/>
                <a:gd name="T16" fmla="*/ 1066026888 w 710"/>
                <a:gd name="T17" fmla="*/ 506551806 h 405"/>
                <a:gd name="T18" fmla="*/ 851812813 w 710"/>
                <a:gd name="T19" fmla="*/ 720764127 h 405"/>
                <a:gd name="T20" fmla="*/ 851812813 w 710"/>
                <a:gd name="T21" fmla="*/ 899695875 h 405"/>
                <a:gd name="T22" fmla="*/ 1066026888 w 710"/>
                <a:gd name="T23" fmla="*/ 899695875 h 405"/>
                <a:gd name="T24" fmla="*/ 1192034700 w 710"/>
                <a:gd name="T25" fmla="*/ 1020663281 h 405"/>
                <a:gd name="T26" fmla="*/ 1300400625 w 710"/>
                <a:gd name="T27" fmla="*/ 1020663281 h 405"/>
                <a:gd name="T28" fmla="*/ 1507053438 w 710"/>
                <a:gd name="T29" fmla="*/ 811489681 h 405"/>
                <a:gd name="T30" fmla="*/ 1668343438 w 710"/>
                <a:gd name="T31" fmla="*/ 811489681 h 405"/>
                <a:gd name="T32" fmla="*/ 1789310938 w 710"/>
                <a:gd name="T33" fmla="*/ 693043224 h 405"/>
                <a:gd name="T34" fmla="*/ 1751509388 w 710"/>
                <a:gd name="T35" fmla="*/ 655240115 h 405"/>
                <a:gd name="T36" fmla="*/ 1751509388 w 710"/>
                <a:gd name="T37" fmla="*/ 370463474 h 405"/>
                <a:gd name="T38" fmla="*/ 1645662825 w 710"/>
                <a:gd name="T39" fmla="*/ 370463474 h 405"/>
                <a:gd name="T40" fmla="*/ 1461690625 w 710"/>
                <a:gd name="T41" fmla="*/ 183972057 h 405"/>
                <a:gd name="T42" fmla="*/ 1376005313 w 710"/>
                <a:gd name="T43" fmla="*/ 183972057 h 405"/>
                <a:gd name="T44" fmla="*/ 1376005313 w 710"/>
                <a:gd name="T45" fmla="*/ 244455760 h 405"/>
                <a:gd name="T46" fmla="*/ 1318042513 w 710"/>
                <a:gd name="T47" fmla="*/ 309979771 h 405"/>
                <a:gd name="T48" fmla="*/ 1197075013 w 710"/>
                <a:gd name="T49" fmla="*/ 309979771 h 405"/>
                <a:gd name="T50" fmla="*/ 1038304375 w 710"/>
                <a:gd name="T51" fmla="*/ 148689897 h 405"/>
                <a:gd name="T52" fmla="*/ 934978763 w 710"/>
                <a:gd name="T53" fmla="*/ 148689897 h 405"/>
                <a:gd name="T54" fmla="*/ 934978763 w 710"/>
                <a:gd name="T55" fmla="*/ 70564320 h 405"/>
                <a:gd name="T56" fmla="*/ 829132200 w 710"/>
                <a:gd name="T57" fmla="*/ 70564320 h 405"/>
                <a:gd name="T58" fmla="*/ 829132200 w 710"/>
                <a:gd name="T59" fmla="*/ 113407737 h 405"/>
                <a:gd name="T60" fmla="*/ 703124388 w 710"/>
                <a:gd name="T61" fmla="*/ 249496068 h 405"/>
                <a:gd name="T62" fmla="*/ 577116575 w 710"/>
                <a:gd name="T63" fmla="*/ 126007715 h 405"/>
                <a:gd name="T64" fmla="*/ 577116575 w 710"/>
                <a:gd name="T65" fmla="*/ 0 h 405"/>
                <a:gd name="T66" fmla="*/ 410786263 w 710"/>
                <a:gd name="T67" fmla="*/ 166330183 h 405"/>
                <a:gd name="T68" fmla="*/ 410786263 w 710"/>
                <a:gd name="T69" fmla="*/ 335181314 h 405"/>
                <a:gd name="T70" fmla="*/ 95765938 w 710"/>
                <a:gd name="T71" fmla="*/ 645159498 h 405"/>
                <a:gd name="T72" fmla="*/ 0 w 710"/>
                <a:gd name="T73" fmla="*/ 645159498 h 405"/>
                <a:gd name="T74" fmla="*/ 231854375 w 710"/>
                <a:gd name="T75" fmla="*/ 882054002 h 405"/>
                <a:gd name="T76" fmla="*/ 231854375 w 710"/>
                <a:gd name="T77" fmla="*/ 816529990 h 405"/>
                <a:gd name="T78" fmla="*/ 231854375 w 710"/>
                <a:gd name="T79" fmla="*/ 816529990 h 405"/>
                <a:gd name="T80" fmla="*/ 231854375 w 710"/>
                <a:gd name="T81" fmla="*/ 816529990 h 40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710" h="405">
                  <a:moveTo>
                    <a:pt x="92" y="324"/>
                  </a:moveTo>
                  <a:lnTo>
                    <a:pt x="192" y="324"/>
                  </a:lnTo>
                  <a:lnTo>
                    <a:pt x="192" y="284"/>
                  </a:lnTo>
                  <a:lnTo>
                    <a:pt x="239" y="284"/>
                  </a:lnTo>
                  <a:lnTo>
                    <a:pt x="239" y="249"/>
                  </a:lnTo>
                  <a:lnTo>
                    <a:pt x="305" y="249"/>
                  </a:lnTo>
                  <a:lnTo>
                    <a:pt x="305" y="151"/>
                  </a:lnTo>
                  <a:lnTo>
                    <a:pt x="423" y="151"/>
                  </a:lnTo>
                  <a:lnTo>
                    <a:pt x="423" y="201"/>
                  </a:lnTo>
                  <a:lnTo>
                    <a:pt x="338" y="286"/>
                  </a:lnTo>
                  <a:lnTo>
                    <a:pt x="338" y="357"/>
                  </a:lnTo>
                  <a:lnTo>
                    <a:pt x="423" y="357"/>
                  </a:lnTo>
                  <a:lnTo>
                    <a:pt x="473" y="405"/>
                  </a:lnTo>
                  <a:lnTo>
                    <a:pt x="516" y="405"/>
                  </a:lnTo>
                  <a:lnTo>
                    <a:pt x="598" y="322"/>
                  </a:lnTo>
                  <a:lnTo>
                    <a:pt x="662" y="322"/>
                  </a:lnTo>
                  <a:lnTo>
                    <a:pt x="710" y="275"/>
                  </a:lnTo>
                  <a:lnTo>
                    <a:pt x="695" y="260"/>
                  </a:lnTo>
                  <a:lnTo>
                    <a:pt x="695" y="147"/>
                  </a:lnTo>
                  <a:lnTo>
                    <a:pt x="653" y="147"/>
                  </a:lnTo>
                  <a:lnTo>
                    <a:pt x="580" y="73"/>
                  </a:lnTo>
                  <a:lnTo>
                    <a:pt x="546" y="73"/>
                  </a:lnTo>
                  <a:lnTo>
                    <a:pt x="546" y="97"/>
                  </a:lnTo>
                  <a:lnTo>
                    <a:pt x="523" y="123"/>
                  </a:lnTo>
                  <a:lnTo>
                    <a:pt x="475" y="123"/>
                  </a:lnTo>
                  <a:lnTo>
                    <a:pt x="412" y="59"/>
                  </a:lnTo>
                  <a:lnTo>
                    <a:pt x="371" y="59"/>
                  </a:lnTo>
                  <a:lnTo>
                    <a:pt x="371" y="28"/>
                  </a:lnTo>
                  <a:lnTo>
                    <a:pt x="329" y="28"/>
                  </a:lnTo>
                  <a:lnTo>
                    <a:pt x="329" y="45"/>
                  </a:lnTo>
                  <a:lnTo>
                    <a:pt x="279" y="99"/>
                  </a:lnTo>
                  <a:lnTo>
                    <a:pt x="229" y="50"/>
                  </a:lnTo>
                  <a:lnTo>
                    <a:pt x="229" y="0"/>
                  </a:lnTo>
                  <a:lnTo>
                    <a:pt x="163" y="66"/>
                  </a:lnTo>
                  <a:lnTo>
                    <a:pt x="163" y="133"/>
                  </a:lnTo>
                  <a:lnTo>
                    <a:pt x="38" y="256"/>
                  </a:lnTo>
                  <a:lnTo>
                    <a:pt x="0" y="256"/>
                  </a:lnTo>
                  <a:lnTo>
                    <a:pt x="92" y="350"/>
                  </a:lnTo>
                  <a:lnTo>
                    <a:pt x="92" y="32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262" name="Freeform 15"/>
            <p:cNvSpPr>
              <a:spLocks/>
            </p:cNvSpPr>
            <p:nvPr/>
          </p:nvSpPr>
          <p:spPr bwMode="auto">
            <a:xfrm>
              <a:off x="6896637" y="1487488"/>
              <a:ext cx="1358900" cy="1695450"/>
            </a:xfrm>
            <a:custGeom>
              <a:avLst/>
              <a:gdLst>
                <a:gd name="T0" fmla="*/ 1121470325 w 856"/>
                <a:gd name="T1" fmla="*/ 0 h 1068"/>
                <a:gd name="T2" fmla="*/ 1030744700 w 856"/>
                <a:gd name="T3" fmla="*/ 0 h 1068"/>
                <a:gd name="T4" fmla="*/ 1030744700 w 856"/>
                <a:gd name="T5" fmla="*/ 90725625 h 1068"/>
                <a:gd name="T6" fmla="*/ 1108868750 w 856"/>
                <a:gd name="T7" fmla="*/ 168851263 h 1068"/>
                <a:gd name="T8" fmla="*/ 1060986575 w 856"/>
                <a:gd name="T9" fmla="*/ 209173763 h 1068"/>
                <a:gd name="T10" fmla="*/ 370463763 w 856"/>
                <a:gd name="T11" fmla="*/ 209173763 h 1068"/>
                <a:gd name="T12" fmla="*/ 370463763 w 856"/>
                <a:gd name="T13" fmla="*/ 138609388 h 1068"/>
                <a:gd name="T14" fmla="*/ 244455950 w 856"/>
                <a:gd name="T15" fmla="*/ 138609388 h 1068"/>
                <a:gd name="T16" fmla="*/ 244455950 w 856"/>
                <a:gd name="T17" fmla="*/ 244455950 h 1068"/>
                <a:gd name="T18" fmla="*/ 370463763 w 856"/>
                <a:gd name="T19" fmla="*/ 370463763 h 1068"/>
                <a:gd name="T20" fmla="*/ 60483750 w 856"/>
                <a:gd name="T21" fmla="*/ 680442188 h 1068"/>
                <a:gd name="T22" fmla="*/ 156249688 w 856"/>
                <a:gd name="T23" fmla="*/ 776208125 h 1068"/>
                <a:gd name="T24" fmla="*/ 156249688 w 856"/>
                <a:gd name="T25" fmla="*/ 894656263 h 1068"/>
                <a:gd name="T26" fmla="*/ 0 w 856"/>
                <a:gd name="T27" fmla="*/ 1045865638 h 1068"/>
                <a:gd name="T28" fmla="*/ 0 w 856"/>
                <a:gd name="T29" fmla="*/ 1176913763 h 1068"/>
                <a:gd name="T30" fmla="*/ 299899388 w 856"/>
                <a:gd name="T31" fmla="*/ 1469251888 h 1068"/>
                <a:gd name="T32" fmla="*/ 252015625 w 856"/>
                <a:gd name="T33" fmla="*/ 1517134063 h 1068"/>
                <a:gd name="T34" fmla="*/ 435987825 w 856"/>
                <a:gd name="T35" fmla="*/ 1696065950 h 1068"/>
                <a:gd name="T36" fmla="*/ 768648450 w 856"/>
                <a:gd name="T37" fmla="*/ 1696065950 h 1068"/>
                <a:gd name="T38" fmla="*/ 768648450 w 856"/>
                <a:gd name="T39" fmla="*/ 1945560625 h 1068"/>
                <a:gd name="T40" fmla="*/ 650200313 w 856"/>
                <a:gd name="T41" fmla="*/ 2064008763 h 1068"/>
                <a:gd name="T42" fmla="*/ 786288750 w 856"/>
                <a:gd name="T43" fmla="*/ 2064008763 h 1068"/>
                <a:gd name="T44" fmla="*/ 937498125 w 856"/>
                <a:gd name="T45" fmla="*/ 2147483647 h 1068"/>
                <a:gd name="T46" fmla="*/ 937498125 w 856"/>
                <a:gd name="T47" fmla="*/ 2147483647 h 1068"/>
                <a:gd name="T48" fmla="*/ 985381888 w 856"/>
                <a:gd name="T49" fmla="*/ 2147483647 h 1068"/>
                <a:gd name="T50" fmla="*/ 1527214688 w 856"/>
                <a:gd name="T51" fmla="*/ 2147483647 h 1068"/>
                <a:gd name="T52" fmla="*/ 1907759075 w 856"/>
                <a:gd name="T53" fmla="*/ 2147483647 h 1068"/>
                <a:gd name="T54" fmla="*/ 1688504688 w 856"/>
                <a:gd name="T55" fmla="*/ 2046366875 h 1068"/>
                <a:gd name="T56" fmla="*/ 1754028750 w 856"/>
                <a:gd name="T57" fmla="*/ 1993444388 h 1068"/>
                <a:gd name="T58" fmla="*/ 1645662825 w 856"/>
                <a:gd name="T59" fmla="*/ 1885076875 h 1068"/>
                <a:gd name="T60" fmla="*/ 1645662825 w 856"/>
                <a:gd name="T61" fmla="*/ 1139110625 h 1068"/>
                <a:gd name="T62" fmla="*/ 1960681563 w 856"/>
                <a:gd name="T63" fmla="*/ 824091888 h 1068"/>
                <a:gd name="T64" fmla="*/ 1960681563 w 856"/>
                <a:gd name="T65" fmla="*/ 632560013 h 1068"/>
                <a:gd name="T66" fmla="*/ 2147483647 w 856"/>
                <a:gd name="T67" fmla="*/ 443547500 h 1068"/>
                <a:gd name="T68" fmla="*/ 2147483647 w 856"/>
                <a:gd name="T69" fmla="*/ 378023438 h 1068"/>
                <a:gd name="T70" fmla="*/ 1885076875 w 856"/>
                <a:gd name="T71" fmla="*/ 108367513 h 1068"/>
                <a:gd name="T72" fmla="*/ 1776710950 w 856"/>
                <a:gd name="T73" fmla="*/ 221773750 h 1068"/>
                <a:gd name="T74" fmla="*/ 1920359063 w 856"/>
                <a:gd name="T75" fmla="*/ 365423450 h 1068"/>
                <a:gd name="T76" fmla="*/ 1716227200 w 856"/>
                <a:gd name="T77" fmla="*/ 567035950 h 1068"/>
                <a:gd name="T78" fmla="*/ 1716227200 w 856"/>
                <a:gd name="T79" fmla="*/ 1003022188 h 1068"/>
                <a:gd name="T80" fmla="*/ 1436489063 w 856"/>
                <a:gd name="T81" fmla="*/ 1282760325 h 1068"/>
                <a:gd name="T82" fmla="*/ 1247478138 w 856"/>
                <a:gd name="T83" fmla="*/ 1098788125 h 1068"/>
                <a:gd name="T84" fmla="*/ 1174392813 w 856"/>
                <a:gd name="T85" fmla="*/ 1169352500 h 1068"/>
                <a:gd name="T86" fmla="*/ 1055946263 w 856"/>
                <a:gd name="T87" fmla="*/ 1045865638 h 1068"/>
                <a:gd name="T88" fmla="*/ 859374075 w 856"/>
                <a:gd name="T89" fmla="*/ 1045865638 h 1068"/>
                <a:gd name="T90" fmla="*/ 871974063 w 856"/>
                <a:gd name="T91" fmla="*/ 544353750 h 1068"/>
                <a:gd name="T92" fmla="*/ 1174392813 w 856"/>
                <a:gd name="T93" fmla="*/ 544353750 h 1068"/>
                <a:gd name="T94" fmla="*/ 1234876563 w 856"/>
                <a:gd name="T95" fmla="*/ 483870000 h 1068"/>
                <a:gd name="T96" fmla="*/ 1454130950 w 856"/>
                <a:gd name="T97" fmla="*/ 483870000 h 1068"/>
                <a:gd name="T98" fmla="*/ 1454130950 w 856"/>
                <a:gd name="T99" fmla="*/ 370463763 h 1068"/>
                <a:gd name="T100" fmla="*/ 1562496875 w 856"/>
                <a:gd name="T101" fmla="*/ 370463763 h 1068"/>
                <a:gd name="T102" fmla="*/ 1688504688 w 856"/>
                <a:gd name="T103" fmla="*/ 252015625 h 1068"/>
                <a:gd name="T104" fmla="*/ 1491932500 w 856"/>
                <a:gd name="T105" fmla="*/ 47883763 h 1068"/>
                <a:gd name="T106" fmla="*/ 1323082825 w 856"/>
                <a:gd name="T107" fmla="*/ 209173763 h 1068"/>
                <a:gd name="T108" fmla="*/ 1121470325 w 856"/>
                <a:gd name="T109" fmla="*/ 0 h 1068"/>
                <a:gd name="T110" fmla="*/ 1121470325 w 856"/>
                <a:gd name="T111" fmla="*/ 0 h 1068"/>
                <a:gd name="T112" fmla="*/ 1121470325 w 856"/>
                <a:gd name="T113" fmla="*/ 0 h 106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856" h="1068">
                  <a:moveTo>
                    <a:pt x="445" y="0"/>
                  </a:moveTo>
                  <a:lnTo>
                    <a:pt x="409" y="0"/>
                  </a:lnTo>
                  <a:lnTo>
                    <a:pt x="409" y="36"/>
                  </a:lnTo>
                  <a:lnTo>
                    <a:pt x="440" y="67"/>
                  </a:lnTo>
                  <a:lnTo>
                    <a:pt x="421" y="83"/>
                  </a:lnTo>
                  <a:lnTo>
                    <a:pt x="147" y="83"/>
                  </a:lnTo>
                  <a:lnTo>
                    <a:pt x="147" y="55"/>
                  </a:lnTo>
                  <a:lnTo>
                    <a:pt x="97" y="55"/>
                  </a:lnTo>
                  <a:lnTo>
                    <a:pt x="97" y="97"/>
                  </a:lnTo>
                  <a:lnTo>
                    <a:pt x="147" y="147"/>
                  </a:lnTo>
                  <a:lnTo>
                    <a:pt x="24" y="270"/>
                  </a:lnTo>
                  <a:lnTo>
                    <a:pt x="62" y="308"/>
                  </a:lnTo>
                  <a:lnTo>
                    <a:pt x="62" y="355"/>
                  </a:lnTo>
                  <a:lnTo>
                    <a:pt x="0" y="415"/>
                  </a:lnTo>
                  <a:lnTo>
                    <a:pt x="0" y="467"/>
                  </a:lnTo>
                  <a:lnTo>
                    <a:pt x="119" y="583"/>
                  </a:lnTo>
                  <a:lnTo>
                    <a:pt x="100" y="602"/>
                  </a:lnTo>
                  <a:lnTo>
                    <a:pt x="173" y="673"/>
                  </a:lnTo>
                  <a:lnTo>
                    <a:pt x="305" y="673"/>
                  </a:lnTo>
                  <a:lnTo>
                    <a:pt x="305" y="772"/>
                  </a:lnTo>
                  <a:lnTo>
                    <a:pt x="258" y="819"/>
                  </a:lnTo>
                  <a:lnTo>
                    <a:pt x="312" y="819"/>
                  </a:lnTo>
                  <a:lnTo>
                    <a:pt x="372" y="876"/>
                  </a:lnTo>
                  <a:lnTo>
                    <a:pt x="372" y="1068"/>
                  </a:lnTo>
                  <a:lnTo>
                    <a:pt x="391" y="1051"/>
                  </a:lnTo>
                  <a:lnTo>
                    <a:pt x="606" y="1051"/>
                  </a:lnTo>
                  <a:lnTo>
                    <a:pt x="757" y="900"/>
                  </a:lnTo>
                  <a:lnTo>
                    <a:pt x="670" y="812"/>
                  </a:lnTo>
                  <a:lnTo>
                    <a:pt x="696" y="791"/>
                  </a:lnTo>
                  <a:lnTo>
                    <a:pt x="653" y="748"/>
                  </a:lnTo>
                  <a:lnTo>
                    <a:pt x="653" y="452"/>
                  </a:lnTo>
                  <a:lnTo>
                    <a:pt x="778" y="327"/>
                  </a:lnTo>
                  <a:lnTo>
                    <a:pt x="778" y="251"/>
                  </a:lnTo>
                  <a:lnTo>
                    <a:pt x="856" y="176"/>
                  </a:lnTo>
                  <a:lnTo>
                    <a:pt x="856" y="150"/>
                  </a:lnTo>
                  <a:lnTo>
                    <a:pt x="748" y="43"/>
                  </a:lnTo>
                  <a:lnTo>
                    <a:pt x="705" y="88"/>
                  </a:lnTo>
                  <a:lnTo>
                    <a:pt x="762" y="145"/>
                  </a:lnTo>
                  <a:lnTo>
                    <a:pt x="681" y="225"/>
                  </a:lnTo>
                  <a:lnTo>
                    <a:pt x="681" y="398"/>
                  </a:lnTo>
                  <a:lnTo>
                    <a:pt x="570" y="509"/>
                  </a:lnTo>
                  <a:lnTo>
                    <a:pt x="495" y="436"/>
                  </a:lnTo>
                  <a:lnTo>
                    <a:pt x="466" y="464"/>
                  </a:lnTo>
                  <a:lnTo>
                    <a:pt x="419" y="415"/>
                  </a:lnTo>
                  <a:lnTo>
                    <a:pt x="341" y="415"/>
                  </a:lnTo>
                  <a:lnTo>
                    <a:pt x="346" y="216"/>
                  </a:lnTo>
                  <a:lnTo>
                    <a:pt x="466" y="216"/>
                  </a:lnTo>
                  <a:lnTo>
                    <a:pt x="490" y="192"/>
                  </a:lnTo>
                  <a:lnTo>
                    <a:pt x="577" y="192"/>
                  </a:lnTo>
                  <a:lnTo>
                    <a:pt x="577" y="147"/>
                  </a:lnTo>
                  <a:lnTo>
                    <a:pt x="620" y="147"/>
                  </a:lnTo>
                  <a:lnTo>
                    <a:pt x="670" y="100"/>
                  </a:lnTo>
                  <a:lnTo>
                    <a:pt x="592" y="19"/>
                  </a:lnTo>
                  <a:lnTo>
                    <a:pt x="525" y="83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263" name="Freeform 17"/>
            <p:cNvSpPr>
              <a:spLocks/>
            </p:cNvSpPr>
            <p:nvPr/>
          </p:nvSpPr>
          <p:spPr bwMode="auto">
            <a:xfrm>
              <a:off x="4891624" y="2171701"/>
              <a:ext cx="1231900" cy="1387475"/>
            </a:xfrm>
            <a:custGeom>
              <a:avLst/>
              <a:gdLst>
                <a:gd name="T0" fmla="*/ 1645662825 w 776"/>
                <a:gd name="T1" fmla="*/ 637600325 h 874"/>
                <a:gd name="T2" fmla="*/ 1496972813 w 776"/>
                <a:gd name="T3" fmla="*/ 496471575 h 874"/>
                <a:gd name="T4" fmla="*/ 1396166563 w 776"/>
                <a:gd name="T5" fmla="*/ 496471575 h 874"/>
                <a:gd name="T6" fmla="*/ 1396166563 w 776"/>
                <a:gd name="T7" fmla="*/ 156249688 h 874"/>
                <a:gd name="T8" fmla="*/ 1239916875 w 776"/>
                <a:gd name="T9" fmla="*/ 0 h 874"/>
                <a:gd name="T10" fmla="*/ 1078626875 w 776"/>
                <a:gd name="T11" fmla="*/ 156249688 h 874"/>
                <a:gd name="T12" fmla="*/ 1078626875 w 776"/>
                <a:gd name="T13" fmla="*/ 231854375 h 874"/>
                <a:gd name="T14" fmla="*/ 1003022188 w 776"/>
                <a:gd name="T15" fmla="*/ 231854375 h 874"/>
                <a:gd name="T16" fmla="*/ 947578750 w 776"/>
                <a:gd name="T17" fmla="*/ 178931888 h 874"/>
                <a:gd name="T18" fmla="*/ 506552200 w 776"/>
                <a:gd name="T19" fmla="*/ 178931888 h 874"/>
                <a:gd name="T20" fmla="*/ 506552200 w 776"/>
                <a:gd name="T21" fmla="*/ 30241875 h 874"/>
                <a:gd name="T22" fmla="*/ 327620313 w 776"/>
                <a:gd name="T23" fmla="*/ 30241875 h 874"/>
                <a:gd name="T24" fmla="*/ 327620313 w 776"/>
                <a:gd name="T25" fmla="*/ 204133450 h 874"/>
                <a:gd name="T26" fmla="*/ 0 w 776"/>
                <a:gd name="T27" fmla="*/ 204133450 h 874"/>
                <a:gd name="T28" fmla="*/ 0 w 776"/>
                <a:gd name="T29" fmla="*/ 287297813 h 874"/>
                <a:gd name="T30" fmla="*/ 100806250 w 776"/>
                <a:gd name="T31" fmla="*/ 383063750 h 874"/>
                <a:gd name="T32" fmla="*/ 100806250 w 776"/>
                <a:gd name="T33" fmla="*/ 1063505938 h 874"/>
                <a:gd name="T34" fmla="*/ 214214075 w 776"/>
                <a:gd name="T35" fmla="*/ 1174392813 h 874"/>
                <a:gd name="T36" fmla="*/ 304939700 w 776"/>
                <a:gd name="T37" fmla="*/ 1174392813 h 874"/>
                <a:gd name="T38" fmla="*/ 304939700 w 776"/>
                <a:gd name="T39" fmla="*/ 1408768138 h 874"/>
                <a:gd name="T40" fmla="*/ 231854375 w 776"/>
                <a:gd name="T41" fmla="*/ 1408768138 h 874"/>
                <a:gd name="T42" fmla="*/ 90725625 w 776"/>
                <a:gd name="T43" fmla="*/ 1562496875 h 874"/>
                <a:gd name="T44" fmla="*/ 161290000 w 776"/>
                <a:gd name="T45" fmla="*/ 1640622513 h 874"/>
                <a:gd name="T46" fmla="*/ 100806250 w 776"/>
                <a:gd name="T47" fmla="*/ 1706146575 h 874"/>
                <a:gd name="T48" fmla="*/ 100806250 w 776"/>
                <a:gd name="T49" fmla="*/ 1849794688 h 874"/>
                <a:gd name="T50" fmla="*/ 453628125 w 776"/>
                <a:gd name="T51" fmla="*/ 2147483647 h 874"/>
                <a:gd name="T52" fmla="*/ 549394063 w 776"/>
                <a:gd name="T53" fmla="*/ 2099290950 h 874"/>
                <a:gd name="T54" fmla="*/ 650200313 w 776"/>
                <a:gd name="T55" fmla="*/ 2099290950 h 874"/>
                <a:gd name="T56" fmla="*/ 650200313 w 776"/>
                <a:gd name="T57" fmla="*/ 1920359063 h 874"/>
                <a:gd name="T58" fmla="*/ 720764688 w 776"/>
                <a:gd name="T59" fmla="*/ 1844754375 h 874"/>
                <a:gd name="T60" fmla="*/ 720764688 w 776"/>
                <a:gd name="T61" fmla="*/ 1587698438 h 874"/>
                <a:gd name="T62" fmla="*/ 824091888 w 776"/>
                <a:gd name="T63" fmla="*/ 1587698438 h 874"/>
                <a:gd name="T64" fmla="*/ 972780313 w 776"/>
                <a:gd name="T65" fmla="*/ 1444050325 h 874"/>
                <a:gd name="T66" fmla="*/ 912296563 w 776"/>
                <a:gd name="T67" fmla="*/ 1383566575 h 874"/>
                <a:gd name="T68" fmla="*/ 995462513 w 776"/>
                <a:gd name="T69" fmla="*/ 1295360313 h 874"/>
                <a:gd name="T70" fmla="*/ 1199594375 w 776"/>
                <a:gd name="T71" fmla="*/ 1295360313 h 874"/>
                <a:gd name="T72" fmla="*/ 1199594375 w 776"/>
                <a:gd name="T73" fmla="*/ 1212195950 h 874"/>
                <a:gd name="T74" fmla="*/ 1955641250 w 776"/>
                <a:gd name="T75" fmla="*/ 1212195950 h 874"/>
                <a:gd name="T76" fmla="*/ 1955641250 w 776"/>
                <a:gd name="T77" fmla="*/ 1086188138 h 874"/>
                <a:gd name="T78" fmla="*/ 1675904700 w 776"/>
                <a:gd name="T79" fmla="*/ 811490313 h 874"/>
                <a:gd name="T80" fmla="*/ 1746469075 w 776"/>
                <a:gd name="T81" fmla="*/ 740925938 h 874"/>
                <a:gd name="T82" fmla="*/ 1645662825 w 776"/>
                <a:gd name="T83" fmla="*/ 637600325 h 874"/>
                <a:gd name="T84" fmla="*/ 1645662825 w 776"/>
                <a:gd name="T85" fmla="*/ 637600325 h 874"/>
                <a:gd name="T86" fmla="*/ 1645662825 w 776"/>
                <a:gd name="T87" fmla="*/ 637600325 h 87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776" h="874">
                  <a:moveTo>
                    <a:pt x="653" y="253"/>
                  </a:moveTo>
                  <a:lnTo>
                    <a:pt x="594" y="197"/>
                  </a:lnTo>
                  <a:lnTo>
                    <a:pt x="554" y="197"/>
                  </a:lnTo>
                  <a:lnTo>
                    <a:pt x="554" y="62"/>
                  </a:lnTo>
                  <a:lnTo>
                    <a:pt x="492" y="0"/>
                  </a:lnTo>
                  <a:lnTo>
                    <a:pt x="428" y="62"/>
                  </a:lnTo>
                  <a:lnTo>
                    <a:pt x="428" y="92"/>
                  </a:lnTo>
                  <a:lnTo>
                    <a:pt x="398" y="92"/>
                  </a:lnTo>
                  <a:lnTo>
                    <a:pt x="376" y="71"/>
                  </a:lnTo>
                  <a:lnTo>
                    <a:pt x="201" y="71"/>
                  </a:lnTo>
                  <a:lnTo>
                    <a:pt x="201" y="12"/>
                  </a:lnTo>
                  <a:lnTo>
                    <a:pt x="130" y="12"/>
                  </a:lnTo>
                  <a:lnTo>
                    <a:pt x="130" y="81"/>
                  </a:lnTo>
                  <a:lnTo>
                    <a:pt x="0" y="81"/>
                  </a:lnTo>
                  <a:lnTo>
                    <a:pt x="0" y="114"/>
                  </a:lnTo>
                  <a:lnTo>
                    <a:pt x="40" y="152"/>
                  </a:lnTo>
                  <a:lnTo>
                    <a:pt x="40" y="422"/>
                  </a:lnTo>
                  <a:lnTo>
                    <a:pt x="85" y="466"/>
                  </a:lnTo>
                  <a:lnTo>
                    <a:pt x="121" y="466"/>
                  </a:lnTo>
                  <a:lnTo>
                    <a:pt x="121" y="559"/>
                  </a:lnTo>
                  <a:lnTo>
                    <a:pt x="92" y="559"/>
                  </a:lnTo>
                  <a:lnTo>
                    <a:pt x="36" y="620"/>
                  </a:lnTo>
                  <a:lnTo>
                    <a:pt x="64" y="651"/>
                  </a:lnTo>
                  <a:lnTo>
                    <a:pt x="40" y="677"/>
                  </a:lnTo>
                  <a:lnTo>
                    <a:pt x="40" y="734"/>
                  </a:lnTo>
                  <a:lnTo>
                    <a:pt x="180" y="874"/>
                  </a:lnTo>
                  <a:lnTo>
                    <a:pt x="218" y="833"/>
                  </a:lnTo>
                  <a:lnTo>
                    <a:pt x="258" y="833"/>
                  </a:lnTo>
                  <a:lnTo>
                    <a:pt x="258" y="762"/>
                  </a:lnTo>
                  <a:lnTo>
                    <a:pt x="286" y="732"/>
                  </a:lnTo>
                  <a:lnTo>
                    <a:pt x="286" y="630"/>
                  </a:lnTo>
                  <a:lnTo>
                    <a:pt x="327" y="630"/>
                  </a:lnTo>
                  <a:lnTo>
                    <a:pt x="386" y="573"/>
                  </a:lnTo>
                  <a:lnTo>
                    <a:pt x="362" y="549"/>
                  </a:lnTo>
                  <a:lnTo>
                    <a:pt x="395" y="514"/>
                  </a:lnTo>
                  <a:lnTo>
                    <a:pt x="476" y="514"/>
                  </a:lnTo>
                  <a:lnTo>
                    <a:pt x="476" y="481"/>
                  </a:lnTo>
                  <a:lnTo>
                    <a:pt x="776" y="481"/>
                  </a:lnTo>
                  <a:lnTo>
                    <a:pt x="776" y="431"/>
                  </a:lnTo>
                  <a:lnTo>
                    <a:pt x="665" y="322"/>
                  </a:lnTo>
                  <a:lnTo>
                    <a:pt x="693" y="294"/>
                  </a:lnTo>
                  <a:lnTo>
                    <a:pt x="653" y="253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264" name="Freeform 18"/>
            <p:cNvSpPr>
              <a:spLocks/>
            </p:cNvSpPr>
            <p:nvPr/>
          </p:nvSpPr>
          <p:spPr bwMode="auto">
            <a:xfrm>
              <a:off x="7437974" y="1627188"/>
              <a:ext cx="668338" cy="668338"/>
            </a:xfrm>
            <a:custGeom>
              <a:avLst/>
              <a:gdLst>
                <a:gd name="T0" fmla="*/ 594757320 w 421"/>
                <a:gd name="T1" fmla="*/ 148690124 h 421"/>
                <a:gd name="T2" fmla="*/ 594757320 w 421"/>
                <a:gd name="T3" fmla="*/ 262096446 h 421"/>
                <a:gd name="T4" fmla="*/ 375504356 w 421"/>
                <a:gd name="T5" fmla="*/ 262096446 h 421"/>
                <a:gd name="T6" fmla="*/ 315020561 w 421"/>
                <a:gd name="T7" fmla="*/ 322580241 h 421"/>
                <a:gd name="T8" fmla="*/ 12601584 w 421"/>
                <a:gd name="T9" fmla="*/ 322580241 h 421"/>
                <a:gd name="T10" fmla="*/ 0 w 421"/>
                <a:gd name="T11" fmla="*/ 824092504 h 421"/>
                <a:gd name="T12" fmla="*/ 196572335 w 421"/>
                <a:gd name="T13" fmla="*/ 824092504 h 421"/>
                <a:gd name="T14" fmla="*/ 315020561 w 421"/>
                <a:gd name="T15" fmla="*/ 947579459 h 421"/>
                <a:gd name="T16" fmla="*/ 388104353 w 421"/>
                <a:gd name="T17" fmla="*/ 877015031 h 421"/>
                <a:gd name="T18" fmla="*/ 577117007 w 421"/>
                <a:gd name="T19" fmla="*/ 1060987369 h 421"/>
                <a:gd name="T20" fmla="*/ 856853766 w 421"/>
                <a:gd name="T21" fmla="*/ 781249022 h 421"/>
                <a:gd name="T22" fmla="*/ 856853766 w 421"/>
                <a:gd name="T23" fmla="*/ 345262458 h 421"/>
                <a:gd name="T24" fmla="*/ 1060987369 w 421"/>
                <a:gd name="T25" fmla="*/ 143649807 h 421"/>
                <a:gd name="T26" fmla="*/ 912297245 w 421"/>
                <a:gd name="T27" fmla="*/ 0 h 421"/>
                <a:gd name="T28" fmla="*/ 851813450 w 421"/>
                <a:gd name="T29" fmla="*/ 60483795 h 421"/>
                <a:gd name="T30" fmla="*/ 829132820 w 421"/>
                <a:gd name="T31" fmla="*/ 30241898 h 421"/>
                <a:gd name="T32" fmla="*/ 703124914 w 421"/>
                <a:gd name="T33" fmla="*/ 148690124 h 421"/>
                <a:gd name="T34" fmla="*/ 594757320 w 421"/>
                <a:gd name="T35" fmla="*/ 148690124 h 421"/>
                <a:gd name="T36" fmla="*/ 594757320 w 421"/>
                <a:gd name="T37" fmla="*/ 148690124 h 421"/>
                <a:gd name="T38" fmla="*/ 594757320 w 421"/>
                <a:gd name="T39" fmla="*/ 148690124 h 42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21" h="421">
                  <a:moveTo>
                    <a:pt x="236" y="59"/>
                  </a:moveTo>
                  <a:lnTo>
                    <a:pt x="236" y="104"/>
                  </a:lnTo>
                  <a:lnTo>
                    <a:pt x="149" y="104"/>
                  </a:lnTo>
                  <a:lnTo>
                    <a:pt x="125" y="128"/>
                  </a:lnTo>
                  <a:lnTo>
                    <a:pt x="5" y="128"/>
                  </a:lnTo>
                  <a:lnTo>
                    <a:pt x="0" y="327"/>
                  </a:lnTo>
                  <a:lnTo>
                    <a:pt x="78" y="327"/>
                  </a:lnTo>
                  <a:lnTo>
                    <a:pt x="125" y="376"/>
                  </a:lnTo>
                  <a:lnTo>
                    <a:pt x="154" y="348"/>
                  </a:lnTo>
                  <a:lnTo>
                    <a:pt x="229" y="421"/>
                  </a:lnTo>
                  <a:lnTo>
                    <a:pt x="340" y="310"/>
                  </a:lnTo>
                  <a:lnTo>
                    <a:pt x="340" y="137"/>
                  </a:lnTo>
                  <a:lnTo>
                    <a:pt x="421" y="57"/>
                  </a:lnTo>
                  <a:lnTo>
                    <a:pt x="362" y="0"/>
                  </a:lnTo>
                  <a:lnTo>
                    <a:pt x="338" y="24"/>
                  </a:lnTo>
                  <a:lnTo>
                    <a:pt x="329" y="12"/>
                  </a:lnTo>
                  <a:lnTo>
                    <a:pt x="279" y="59"/>
                  </a:lnTo>
                  <a:lnTo>
                    <a:pt x="236" y="59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265" name="Freeform 19"/>
            <p:cNvSpPr>
              <a:spLocks/>
            </p:cNvSpPr>
            <p:nvPr/>
          </p:nvSpPr>
          <p:spPr bwMode="auto">
            <a:xfrm>
              <a:off x="7628474" y="1838326"/>
              <a:ext cx="349250" cy="457200"/>
            </a:xfrm>
            <a:custGeom>
              <a:avLst/>
              <a:gdLst>
                <a:gd name="T0" fmla="*/ 0 w 220"/>
                <a:gd name="T1" fmla="*/ 231854375 h 288"/>
                <a:gd name="T2" fmla="*/ 0 w 220"/>
                <a:gd name="T3" fmla="*/ 602318138 h 288"/>
                <a:gd name="T4" fmla="*/ 20161250 w 220"/>
                <a:gd name="T5" fmla="*/ 612398763 h 288"/>
                <a:gd name="T6" fmla="*/ 85685313 w 220"/>
                <a:gd name="T7" fmla="*/ 541834388 h 288"/>
                <a:gd name="T8" fmla="*/ 274697825 w 220"/>
                <a:gd name="T9" fmla="*/ 725805000 h 288"/>
                <a:gd name="T10" fmla="*/ 554434375 w 220"/>
                <a:gd name="T11" fmla="*/ 446068450 h 288"/>
                <a:gd name="T12" fmla="*/ 554434375 w 220"/>
                <a:gd name="T13" fmla="*/ 315020325 h 288"/>
                <a:gd name="T14" fmla="*/ 239415638 w 220"/>
                <a:gd name="T15" fmla="*/ 0 h 288"/>
                <a:gd name="T16" fmla="*/ 0 w 220"/>
                <a:gd name="T17" fmla="*/ 231854375 h 288"/>
                <a:gd name="T18" fmla="*/ 0 w 220"/>
                <a:gd name="T19" fmla="*/ 231854375 h 288"/>
                <a:gd name="T20" fmla="*/ 0 w 220"/>
                <a:gd name="T21" fmla="*/ 231854375 h 28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20" h="288">
                  <a:moveTo>
                    <a:pt x="0" y="92"/>
                  </a:moveTo>
                  <a:lnTo>
                    <a:pt x="0" y="239"/>
                  </a:lnTo>
                  <a:lnTo>
                    <a:pt x="8" y="243"/>
                  </a:lnTo>
                  <a:lnTo>
                    <a:pt x="34" y="215"/>
                  </a:lnTo>
                  <a:lnTo>
                    <a:pt x="109" y="288"/>
                  </a:lnTo>
                  <a:lnTo>
                    <a:pt x="220" y="177"/>
                  </a:lnTo>
                  <a:lnTo>
                    <a:pt x="220" y="125"/>
                  </a:lnTo>
                  <a:lnTo>
                    <a:pt x="95" y="0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266" name="Freeform 20"/>
            <p:cNvSpPr>
              <a:spLocks/>
            </p:cNvSpPr>
            <p:nvPr/>
          </p:nvSpPr>
          <p:spPr bwMode="auto">
            <a:xfrm>
              <a:off x="6475949" y="2743201"/>
              <a:ext cx="3379788" cy="2382837"/>
            </a:xfrm>
            <a:custGeom>
              <a:avLst/>
              <a:gdLst>
                <a:gd name="T0" fmla="*/ 2147483647 w 2129"/>
                <a:gd name="T1" fmla="*/ 1257558499 h 1501"/>
                <a:gd name="T2" fmla="*/ 2147483647 w 2129"/>
                <a:gd name="T3" fmla="*/ 357862112 h 1501"/>
                <a:gd name="T4" fmla="*/ 2147483647 w 2129"/>
                <a:gd name="T5" fmla="*/ 131048098 h 1501"/>
                <a:gd name="T6" fmla="*/ 2147483647 w 2129"/>
                <a:gd name="T7" fmla="*/ 428426473 h 1501"/>
                <a:gd name="T8" fmla="*/ 2147483647 w 2129"/>
                <a:gd name="T9" fmla="*/ 703124240 h 1501"/>
                <a:gd name="T10" fmla="*/ 2147483647 w 2129"/>
                <a:gd name="T11" fmla="*/ 572076142 h 1501"/>
                <a:gd name="T12" fmla="*/ 2147483647 w 2129"/>
                <a:gd name="T13" fmla="*/ 0 h 1501"/>
                <a:gd name="T14" fmla="*/ 2147483647 w 2129"/>
                <a:gd name="T15" fmla="*/ 52924064 h 1501"/>
                <a:gd name="T16" fmla="*/ 2147483647 w 2129"/>
                <a:gd name="T17" fmla="*/ 655240488 h 1501"/>
                <a:gd name="T18" fmla="*/ 1544856804 w 2129"/>
                <a:gd name="T19" fmla="*/ 758567666 h 1501"/>
                <a:gd name="T20" fmla="*/ 1247478322 w 2129"/>
                <a:gd name="T21" fmla="*/ 859373895 h 1501"/>
                <a:gd name="T22" fmla="*/ 1073586721 w 2129"/>
                <a:gd name="T23" fmla="*/ 798890157 h 1501"/>
                <a:gd name="T24" fmla="*/ 536794154 w 2129"/>
                <a:gd name="T25" fmla="*/ 1025704172 h 1501"/>
                <a:gd name="T26" fmla="*/ 282257542 w 2129"/>
                <a:gd name="T27" fmla="*/ 1426408138 h 1501"/>
                <a:gd name="T28" fmla="*/ 126007831 w 2129"/>
                <a:gd name="T29" fmla="*/ 1527214367 h 1501"/>
                <a:gd name="T30" fmla="*/ 0 w 2129"/>
                <a:gd name="T31" fmla="*/ 2081648626 h 1501"/>
                <a:gd name="T32" fmla="*/ 698084178 w 2129"/>
                <a:gd name="T33" fmla="*/ 1993443969 h 1501"/>
                <a:gd name="T34" fmla="*/ 829132323 w 2129"/>
                <a:gd name="T35" fmla="*/ 1854834611 h 1501"/>
                <a:gd name="T36" fmla="*/ 912296697 w 2129"/>
                <a:gd name="T37" fmla="*/ 1885076479 h 1501"/>
                <a:gd name="T38" fmla="*/ 1103828601 w 2129"/>
                <a:gd name="T39" fmla="*/ 2147483647 h 1501"/>
                <a:gd name="T40" fmla="*/ 1222276756 w 2129"/>
                <a:gd name="T41" fmla="*/ 2147483647 h 1501"/>
                <a:gd name="T42" fmla="*/ 1746469333 w 2129"/>
                <a:gd name="T43" fmla="*/ 2147483647 h 1501"/>
                <a:gd name="T44" fmla="*/ 1907759357 w 2129"/>
                <a:gd name="T45" fmla="*/ 2147483647 h 1501"/>
                <a:gd name="T46" fmla="*/ 1693545251 w 2129"/>
                <a:gd name="T47" fmla="*/ 2147483647 h 1501"/>
                <a:gd name="T48" fmla="*/ 2008565622 w 2129"/>
                <a:gd name="T49" fmla="*/ 2147483647 h 1501"/>
                <a:gd name="T50" fmla="*/ 2147483647 w 2129"/>
                <a:gd name="T51" fmla="*/ 2147483647 h 1501"/>
                <a:gd name="T52" fmla="*/ 2147483647 w 2129"/>
                <a:gd name="T53" fmla="*/ 2147483647 h 1501"/>
                <a:gd name="T54" fmla="*/ 2147483647 w 2129"/>
                <a:gd name="T55" fmla="*/ 2147483647 h 1501"/>
                <a:gd name="T56" fmla="*/ 2147483647 w 2129"/>
                <a:gd name="T57" fmla="*/ 2147483647 h 1501"/>
                <a:gd name="T58" fmla="*/ 2147483647 w 2129"/>
                <a:gd name="T59" fmla="*/ 2147483647 h 1501"/>
                <a:gd name="T60" fmla="*/ 2147483647 w 2129"/>
                <a:gd name="T61" fmla="*/ 2147483647 h 1501"/>
                <a:gd name="T62" fmla="*/ 2147483647 w 2129"/>
                <a:gd name="T63" fmla="*/ 2147483647 h 1501"/>
                <a:gd name="T64" fmla="*/ 2147483647 w 2129"/>
                <a:gd name="T65" fmla="*/ 2147483647 h 1501"/>
                <a:gd name="T66" fmla="*/ 2147483647 w 2129"/>
                <a:gd name="T67" fmla="*/ 2147483647 h 1501"/>
                <a:gd name="T68" fmla="*/ 2147483647 w 2129"/>
                <a:gd name="T69" fmla="*/ 1771670266 h 1501"/>
                <a:gd name="T70" fmla="*/ 2147483647 w 2129"/>
                <a:gd name="T71" fmla="*/ 1980842397 h 1501"/>
                <a:gd name="T72" fmla="*/ 2147483647 w 2129"/>
                <a:gd name="T73" fmla="*/ 2129532378 h 1501"/>
                <a:gd name="T74" fmla="*/ 2147483647 w 2129"/>
                <a:gd name="T75" fmla="*/ 1693544645 h 1501"/>
                <a:gd name="T76" fmla="*/ 2147483647 w 2129"/>
                <a:gd name="T77" fmla="*/ 1693544645 h 150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129" h="1501">
                  <a:moveTo>
                    <a:pt x="2027" y="672"/>
                  </a:moveTo>
                  <a:lnTo>
                    <a:pt x="2027" y="499"/>
                  </a:lnTo>
                  <a:lnTo>
                    <a:pt x="2082" y="445"/>
                  </a:lnTo>
                  <a:lnTo>
                    <a:pt x="2082" y="142"/>
                  </a:lnTo>
                  <a:lnTo>
                    <a:pt x="1992" y="52"/>
                  </a:lnTo>
                  <a:lnTo>
                    <a:pt x="1900" y="52"/>
                  </a:lnTo>
                  <a:lnTo>
                    <a:pt x="1900" y="170"/>
                  </a:lnTo>
                  <a:lnTo>
                    <a:pt x="1798" y="170"/>
                  </a:lnTo>
                  <a:lnTo>
                    <a:pt x="1798" y="279"/>
                  </a:lnTo>
                  <a:lnTo>
                    <a:pt x="1621" y="279"/>
                  </a:lnTo>
                  <a:lnTo>
                    <a:pt x="1569" y="227"/>
                  </a:lnTo>
                  <a:lnTo>
                    <a:pt x="1405" y="227"/>
                  </a:lnTo>
                  <a:lnTo>
                    <a:pt x="1405" y="69"/>
                  </a:lnTo>
                  <a:lnTo>
                    <a:pt x="1337" y="0"/>
                  </a:lnTo>
                  <a:lnTo>
                    <a:pt x="961" y="0"/>
                  </a:lnTo>
                  <a:lnTo>
                    <a:pt x="935" y="21"/>
                  </a:lnTo>
                  <a:lnTo>
                    <a:pt x="1022" y="109"/>
                  </a:lnTo>
                  <a:lnTo>
                    <a:pt x="871" y="260"/>
                  </a:lnTo>
                  <a:lnTo>
                    <a:pt x="656" y="260"/>
                  </a:lnTo>
                  <a:lnTo>
                    <a:pt x="613" y="301"/>
                  </a:lnTo>
                  <a:lnTo>
                    <a:pt x="535" y="301"/>
                  </a:lnTo>
                  <a:lnTo>
                    <a:pt x="495" y="341"/>
                  </a:lnTo>
                  <a:lnTo>
                    <a:pt x="471" y="317"/>
                  </a:lnTo>
                  <a:lnTo>
                    <a:pt x="426" y="317"/>
                  </a:lnTo>
                  <a:lnTo>
                    <a:pt x="426" y="407"/>
                  </a:lnTo>
                  <a:lnTo>
                    <a:pt x="213" y="407"/>
                  </a:lnTo>
                  <a:lnTo>
                    <a:pt x="112" y="509"/>
                  </a:lnTo>
                  <a:lnTo>
                    <a:pt x="112" y="566"/>
                  </a:lnTo>
                  <a:lnTo>
                    <a:pt x="50" y="566"/>
                  </a:lnTo>
                  <a:lnTo>
                    <a:pt x="50" y="606"/>
                  </a:lnTo>
                  <a:lnTo>
                    <a:pt x="0" y="656"/>
                  </a:lnTo>
                  <a:lnTo>
                    <a:pt x="0" y="826"/>
                  </a:lnTo>
                  <a:lnTo>
                    <a:pt x="242" y="826"/>
                  </a:lnTo>
                  <a:lnTo>
                    <a:pt x="277" y="791"/>
                  </a:lnTo>
                  <a:lnTo>
                    <a:pt x="277" y="736"/>
                  </a:lnTo>
                  <a:lnTo>
                    <a:pt x="329" y="736"/>
                  </a:lnTo>
                  <a:lnTo>
                    <a:pt x="329" y="781"/>
                  </a:lnTo>
                  <a:lnTo>
                    <a:pt x="362" y="748"/>
                  </a:lnTo>
                  <a:lnTo>
                    <a:pt x="438" y="748"/>
                  </a:lnTo>
                  <a:lnTo>
                    <a:pt x="438" y="987"/>
                  </a:lnTo>
                  <a:lnTo>
                    <a:pt x="485" y="987"/>
                  </a:lnTo>
                  <a:lnTo>
                    <a:pt x="485" y="1392"/>
                  </a:lnTo>
                  <a:lnTo>
                    <a:pt x="594" y="1501"/>
                  </a:lnTo>
                  <a:lnTo>
                    <a:pt x="693" y="1399"/>
                  </a:lnTo>
                  <a:lnTo>
                    <a:pt x="693" y="1316"/>
                  </a:lnTo>
                  <a:lnTo>
                    <a:pt x="757" y="1252"/>
                  </a:lnTo>
                  <a:lnTo>
                    <a:pt x="757" y="1143"/>
                  </a:lnTo>
                  <a:lnTo>
                    <a:pt x="672" y="1060"/>
                  </a:lnTo>
                  <a:lnTo>
                    <a:pt x="672" y="944"/>
                  </a:lnTo>
                  <a:lnTo>
                    <a:pt x="797" y="944"/>
                  </a:lnTo>
                  <a:lnTo>
                    <a:pt x="842" y="989"/>
                  </a:lnTo>
                  <a:lnTo>
                    <a:pt x="883" y="989"/>
                  </a:lnTo>
                  <a:lnTo>
                    <a:pt x="935" y="937"/>
                  </a:lnTo>
                  <a:lnTo>
                    <a:pt x="935" y="1160"/>
                  </a:lnTo>
                  <a:lnTo>
                    <a:pt x="1020" y="1243"/>
                  </a:lnTo>
                  <a:lnTo>
                    <a:pt x="1218" y="1243"/>
                  </a:lnTo>
                  <a:lnTo>
                    <a:pt x="1218" y="1165"/>
                  </a:lnTo>
                  <a:lnTo>
                    <a:pt x="1462" y="1165"/>
                  </a:lnTo>
                  <a:lnTo>
                    <a:pt x="1540" y="1165"/>
                  </a:lnTo>
                  <a:lnTo>
                    <a:pt x="1540" y="1273"/>
                  </a:lnTo>
                  <a:lnTo>
                    <a:pt x="1651" y="1385"/>
                  </a:lnTo>
                  <a:lnTo>
                    <a:pt x="1777" y="1385"/>
                  </a:lnTo>
                  <a:lnTo>
                    <a:pt x="1777" y="1323"/>
                  </a:lnTo>
                  <a:lnTo>
                    <a:pt x="1670" y="1214"/>
                  </a:lnTo>
                  <a:lnTo>
                    <a:pt x="1770" y="1117"/>
                  </a:lnTo>
                  <a:lnTo>
                    <a:pt x="1691" y="1034"/>
                  </a:lnTo>
                  <a:lnTo>
                    <a:pt x="1635" y="1034"/>
                  </a:lnTo>
                  <a:lnTo>
                    <a:pt x="1573" y="975"/>
                  </a:lnTo>
                  <a:lnTo>
                    <a:pt x="1573" y="812"/>
                  </a:lnTo>
                  <a:lnTo>
                    <a:pt x="1684" y="703"/>
                  </a:lnTo>
                  <a:lnTo>
                    <a:pt x="1819" y="703"/>
                  </a:lnTo>
                  <a:lnTo>
                    <a:pt x="1819" y="786"/>
                  </a:lnTo>
                  <a:lnTo>
                    <a:pt x="1881" y="845"/>
                  </a:lnTo>
                  <a:lnTo>
                    <a:pt x="2091" y="845"/>
                  </a:lnTo>
                  <a:lnTo>
                    <a:pt x="2129" y="809"/>
                  </a:lnTo>
                  <a:lnTo>
                    <a:pt x="2129" y="672"/>
                  </a:lnTo>
                  <a:lnTo>
                    <a:pt x="2027" y="672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267" name="Freeform 23"/>
            <p:cNvSpPr>
              <a:spLocks/>
            </p:cNvSpPr>
            <p:nvPr/>
          </p:nvSpPr>
          <p:spPr bwMode="auto">
            <a:xfrm>
              <a:off x="4659849" y="1273176"/>
              <a:ext cx="1389063" cy="1300162"/>
            </a:xfrm>
            <a:custGeom>
              <a:avLst/>
              <a:gdLst>
                <a:gd name="T0" fmla="*/ 892135634 w 875"/>
                <a:gd name="T1" fmla="*/ 1081147409 h 819"/>
                <a:gd name="T2" fmla="*/ 720764947 w 875"/>
                <a:gd name="T3" fmla="*/ 1255037330 h 819"/>
                <a:gd name="T4" fmla="*/ 572076468 w 875"/>
                <a:gd name="T5" fmla="*/ 1255037330 h 819"/>
                <a:gd name="T6" fmla="*/ 541834583 w 875"/>
                <a:gd name="T7" fmla="*/ 1282759832 h 819"/>
                <a:gd name="T8" fmla="*/ 320060753 w 875"/>
                <a:gd name="T9" fmla="*/ 1499493186 h 819"/>
                <a:gd name="T10" fmla="*/ 320060753 w 875"/>
                <a:gd name="T11" fmla="*/ 1622980001 h 819"/>
                <a:gd name="T12" fmla="*/ 367942945 w 875"/>
                <a:gd name="T13" fmla="*/ 1622980001 h 819"/>
                <a:gd name="T14" fmla="*/ 703124641 w 875"/>
                <a:gd name="T15" fmla="*/ 1622980001 h 819"/>
                <a:gd name="T16" fmla="*/ 703124641 w 875"/>
                <a:gd name="T17" fmla="*/ 1456649752 h 819"/>
                <a:gd name="T18" fmla="*/ 874495327 w 875"/>
                <a:gd name="T19" fmla="*/ 1456649752 h 819"/>
                <a:gd name="T20" fmla="*/ 874495327 w 875"/>
                <a:gd name="T21" fmla="*/ 1600299397 h 819"/>
                <a:gd name="T22" fmla="*/ 1315522036 w 875"/>
                <a:gd name="T23" fmla="*/ 1600299397 h 819"/>
                <a:gd name="T24" fmla="*/ 1370965493 w 875"/>
                <a:gd name="T25" fmla="*/ 1658262175 h 819"/>
                <a:gd name="T26" fmla="*/ 1446570208 w 875"/>
                <a:gd name="T27" fmla="*/ 1658262175 h 819"/>
                <a:gd name="T28" fmla="*/ 1446570208 w 875"/>
                <a:gd name="T29" fmla="*/ 1582657516 h 819"/>
                <a:gd name="T30" fmla="*/ 1607860266 w 875"/>
                <a:gd name="T31" fmla="*/ 1426407889 h 819"/>
                <a:gd name="T32" fmla="*/ 1764110010 w 875"/>
                <a:gd name="T33" fmla="*/ 1582657516 h 819"/>
                <a:gd name="T34" fmla="*/ 1764110010 w 875"/>
                <a:gd name="T35" fmla="*/ 1922879273 h 819"/>
                <a:gd name="T36" fmla="*/ 1869956611 w 875"/>
                <a:gd name="T37" fmla="*/ 1922879273 h 819"/>
                <a:gd name="T38" fmla="*/ 2013606362 w 875"/>
                <a:gd name="T39" fmla="*/ 2064007969 h 819"/>
                <a:gd name="T40" fmla="*/ 1925400068 w 875"/>
                <a:gd name="T41" fmla="*/ 1975801740 h 819"/>
                <a:gd name="T42" fmla="*/ 2013606362 w 875"/>
                <a:gd name="T43" fmla="*/ 2064007969 h 819"/>
                <a:gd name="T44" fmla="*/ 2013606362 w 875"/>
                <a:gd name="T45" fmla="*/ 1653221864 h 819"/>
                <a:gd name="T46" fmla="*/ 2001004783 w 875"/>
                <a:gd name="T47" fmla="*/ 1653221864 h 819"/>
                <a:gd name="T48" fmla="*/ 2001004783 w 875"/>
                <a:gd name="T49" fmla="*/ 1408767596 h 819"/>
                <a:gd name="T50" fmla="*/ 2121972326 w 875"/>
                <a:gd name="T51" fmla="*/ 1295359814 h 819"/>
                <a:gd name="T52" fmla="*/ 2121972326 w 875"/>
                <a:gd name="T53" fmla="*/ 1234876088 h 819"/>
                <a:gd name="T54" fmla="*/ 1925400068 w 875"/>
                <a:gd name="T55" fmla="*/ 1038303976 h 819"/>
                <a:gd name="T56" fmla="*/ 1925400068 w 875"/>
                <a:gd name="T57" fmla="*/ 425907036 h 819"/>
                <a:gd name="T58" fmla="*/ 2147483647 w 875"/>
                <a:gd name="T59" fmla="*/ 143649645 h 819"/>
                <a:gd name="T60" fmla="*/ 1804432525 w 875"/>
                <a:gd name="T61" fmla="*/ 143649645 h 819"/>
                <a:gd name="T62" fmla="*/ 1668344038 w 875"/>
                <a:gd name="T63" fmla="*/ 0 h 819"/>
                <a:gd name="T64" fmla="*/ 1370965493 w 875"/>
                <a:gd name="T65" fmla="*/ 0 h 819"/>
                <a:gd name="T66" fmla="*/ 1149191664 w 875"/>
                <a:gd name="T67" fmla="*/ 226813975 h 819"/>
                <a:gd name="T68" fmla="*/ 655240861 w 875"/>
                <a:gd name="T69" fmla="*/ 226813975 h 819"/>
                <a:gd name="T70" fmla="*/ 554434575 w 875"/>
                <a:gd name="T71" fmla="*/ 120967453 h 819"/>
                <a:gd name="T72" fmla="*/ 272176973 w 875"/>
                <a:gd name="T73" fmla="*/ 120967453 h 819"/>
                <a:gd name="T74" fmla="*/ 93246609 w 875"/>
                <a:gd name="T75" fmla="*/ 304939583 h 819"/>
                <a:gd name="T76" fmla="*/ 0 w 875"/>
                <a:gd name="T77" fmla="*/ 304939583 h 819"/>
                <a:gd name="T78" fmla="*/ 158770695 w 875"/>
                <a:gd name="T79" fmla="*/ 466229521 h 819"/>
                <a:gd name="T80" fmla="*/ 279738238 w 875"/>
                <a:gd name="T81" fmla="*/ 466229521 h 819"/>
                <a:gd name="T82" fmla="*/ 345262324 w 875"/>
                <a:gd name="T83" fmla="*/ 400705483 h 819"/>
                <a:gd name="T84" fmla="*/ 345262324 w 875"/>
                <a:gd name="T85" fmla="*/ 340221757 h 819"/>
                <a:gd name="T86" fmla="*/ 428426717 w 875"/>
                <a:gd name="T87" fmla="*/ 340221757 h 819"/>
                <a:gd name="T88" fmla="*/ 612398983 w 875"/>
                <a:gd name="T89" fmla="*/ 526713247 h 819"/>
                <a:gd name="T90" fmla="*/ 720764947 w 875"/>
                <a:gd name="T91" fmla="*/ 526713247 h 819"/>
                <a:gd name="T92" fmla="*/ 720764947 w 875"/>
                <a:gd name="T93" fmla="*/ 811490000 h 819"/>
                <a:gd name="T94" fmla="*/ 751006833 w 875"/>
                <a:gd name="T95" fmla="*/ 849293123 h 819"/>
                <a:gd name="T96" fmla="*/ 892135634 w 875"/>
                <a:gd name="T97" fmla="*/ 985381509 h 819"/>
                <a:gd name="T98" fmla="*/ 892135634 w 875"/>
                <a:gd name="T99" fmla="*/ 1081147409 h 819"/>
                <a:gd name="T100" fmla="*/ 892135634 w 875"/>
                <a:gd name="T101" fmla="*/ 1081147409 h 819"/>
                <a:gd name="T102" fmla="*/ 892135634 w 875"/>
                <a:gd name="T103" fmla="*/ 1081147409 h 81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875" h="819">
                  <a:moveTo>
                    <a:pt x="354" y="429"/>
                  </a:moveTo>
                  <a:lnTo>
                    <a:pt x="286" y="498"/>
                  </a:lnTo>
                  <a:lnTo>
                    <a:pt x="227" y="498"/>
                  </a:lnTo>
                  <a:lnTo>
                    <a:pt x="215" y="509"/>
                  </a:lnTo>
                  <a:lnTo>
                    <a:pt x="127" y="595"/>
                  </a:lnTo>
                  <a:lnTo>
                    <a:pt x="127" y="644"/>
                  </a:lnTo>
                  <a:lnTo>
                    <a:pt x="146" y="644"/>
                  </a:lnTo>
                  <a:lnTo>
                    <a:pt x="279" y="644"/>
                  </a:lnTo>
                  <a:lnTo>
                    <a:pt x="279" y="578"/>
                  </a:lnTo>
                  <a:lnTo>
                    <a:pt x="347" y="578"/>
                  </a:lnTo>
                  <a:lnTo>
                    <a:pt x="347" y="635"/>
                  </a:lnTo>
                  <a:lnTo>
                    <a:pt x="522" y="635"/>
                  </a:lnTo>
                  <a:lnTo>
                    <a:pt x="544" y="658"/>
                  </a:lnTo>
                  <a:lnTo>
                    <a:pt x="574" y="658"/>
                  </a:lnTo>
                  <a:lnTo>
                    <a:pt x="574" y="628"/>
                  </a:lnTo>
                  <a:lnTo>
                    <a:pt x="638" y="566"/>
                  </a:lnTo>
                  <a:lnTo>
                    <a:pt x="700" y="628"/>
                  </a:lnTo>
                  <a:lnTo>
                    <a:pt x="700" y="763"/>
                  </a:lnTo>
                  <a:lnTo>
                    <a:pt x="742" y="763"/>
                  </a:lnTo>
                  <a:lnTo>
                    <a:pt x="799" y="819"/>
                  </a:lnTo>
                  <a:lnTo>
                    <a:pt x="764" y="784"/>
                  </a:lnTo>
                  <a:lnTo>
                    <a:pt x="799" y="819"/>
                  </a:lnTo>
                  <a:lnTo>
                    <a:pt x="799" y="656"/>
                  </a:lnTo>
                  <a:lnTo>
                    <a:pt x="794" y="656"/>
                  </a:lnTo>
                  <a:lnTo>
                    <a:pt x="794" y="559"/>
                  </a:lnTo>
                  <a:lnTo>
                    <a:pt x="842" y="514"/>
                  </a:lnTo>
                  <a:lnTo>
                    <a:pt x="842" y="490"/>
                  </a:lnTo>
                  <a:lnTo>
                    <a:pt x="764" y="412"/>
                  </a:lnTo>
                  <a:lnTo>
                    <a:pt x="764" y="169"/>
                  </a:lnTo>
                  <a:lnTo>
                    <a:pt x="875" y="57"/>
                  </a:lnTo>
                  <a:lnTo>
                    <a:pt x="716" y="57"/>
                  </a:lnTo>
                  <a:lnTo>
                    <a:pt x="662" y="0"/>
                  </a:lnTo>
                  <a:lnTo>
                    <a:pt x="544" y="0"/>
                  </a:lnTo>
                  <a:lnTo>
                    <a:pt x="456" y="90"/>
                  </a:lnTo>
                  <a:lnTo>
                    <a:pt x="260" y="90"/>
                  </a:lnTo>
                  <a:lnTo>
                    <a:pt x="220" y="48"/>
                  </a:lnTo>
                  <a:lnTo>
                    <a:pt x="108" y="48"/>
                  </a:lnTo>
                  <a:lnTo>
                    <a:pt x="37" y="121"/>
                  </a:lnTo>
                  <a:lnTo>
                    <a:pt x="0" y="121"/>
                  </a:lnTo>
                  <a:lnTo>
                    <a:pt x="63" y="185"/>
                  </a:lnTo>
                  <a:lnTo>
                    <a:pt x="111" y="185"/>
                  </a:lnTo>
                  <a:lnTo>
                    <a:pt x="137" y="159"/>
                  </a:lnTo>
                  <a:lnTo>
                    <a:pt x="137" y="135"/>
                  </a:lnTo>
                  <a:lnTo>
                    <a:pt x="170" y="135"/>
                  </a:lnTo>
                  <a:lnTo>
                    <a:pt x="243" y="209"/>
                  </a:lnTo>
                  <a:lnTo>
                    <a:pt x="286" y="209"/>
                  </a:lnTo>
                  <a:lnTo>
                    <a:pt x="286" y="322"/>
                  </a:lnTo>
                  <a:lnTo>
                    <a:pt x="298" y="337"/>
                  </a:lnTo>
                  <a:lnTo>
                    <a:pt x="354" y="391"/>
                  </a:lnTo>
                  <a:lnTo>
                    <a:pt x="354" y="429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268" name="Freeform 24"/>
            <p:cNvSpPr>
              <a:spLocks/>
            </p:cNvSpPr>
            <p:nvPr/>
          </p:nvSpPr>
          <p:spPr bwMode="auto">
            <a:xfrm>
              <a:off x="5647274" y="2930526"/>
              <a:ext cx="608013" cy="538162"/>
            </a:xfrm>
            <a:custGeom>
              <a:avLst/>
              <a:gdLst>
                <a:gd name="T0" fmla="*/ 756047497 w 383"/>
                <a:gd name="T1" fmla="*/ 0 h 339"/>
                <a:gd name="T2" fmla="*/ 0 w 383"/>
                <a:gd name="T3" fmla="*/ 0 h 339"/>
                <a:gd name="T4" fmla="*/ 0 w 383"/>
                <a:gd name="T5" fmla="*/ 90725541 h 339"/>
                <a:gd name="T6" fmla="*/ 196572349 w 383"/>
                <a:gd name="T7" fmla="*/ 90725541 h 339"/>
                <a:gd name="T8" fmla="*/ 196572349 w 383"/>
                <a:gd name="T9" fmla="*/ 269657262 h 339"/>
                <a:gd name="T10" fmla="*/ 272177099 w 383"/>
                <a:gd name="T11" fmla="*/ 269657262 h 339"/>
                <a:gd name="T12" fmla="*/ 272177099 w 383"/>
                <a:gd name="T13" fmla="*/ 763607428 h 339"/>
                <a:gd name="T14" fmla="*/ 362902798 w 383"/>
                <a:gd name="T15" fmla="*/ 854332969 h 339"/>
                <a:gd name="T16" fmla="*/ 415826917 w 383"/>
                <a:gd name="T17" fmla="*/ 798889583 h 339"/>
                <a:gd name="T18" fmla="*/ 415826917 w 383"/>
                <a:gd name="T19" fmla="*/ 561995115 h 339"/>
                <a:gd name="T20" fmla="*/ 516633250 w 383"/>
                <a:gd name="T21" fmla="*/ 561995115 h 339"/>
                <a:gd name="T22" fmla="*/ 516633250 w 383"/>
                <a:gd name="T23" fmla="*/ 609877246 h 339"/>
                <a:gd name="T24" fmla="*/ 660281480 w 383"/>
                <a:gd name="T25" fmla="*/ 609877246 h 339"/>
                <a:gd name="T26" fmla="*/ 660281480 w 383"/>
                <a:gd name="T27" fmla="*/ 430947112 h 339"/>
                <a:gd name="T28" fmla="*/ 965221431 w 383"/>
                <a:gd name="T29" fmla="*/ 126007695 h 339"/>
                <a:gd name="T30" fmla="*/ 965221431 w 383"/>
                <a:gd name="T31" fmla="*/ 55443386 h 339"/>
                <a:gd name="T32" fmla="*/ 756047497 w 383"/>
                <a:gd name="T33" fmla="*/ 55443386 h 339"/>
                <a:gd name="T34" fmla="*/ 756047497 w 383"/>
                <a:gd name="T35" fmla="*/ 0 h 339"/>
                <a:gd name="T36" fmla="*/ 756047497 w 383"/>
                <a:gd name="T37" fmla="*/ 0 h 339"/>
                <a:gd name="T38" fmla="*/ 756047497 w 383"/>
                <a:gd name="T39" fmla="*/ 0 h 33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83" h="339">
                  <a:moveTo>
                    <a:pt x="300" y="0"/>
                  </a:moveTo>
                  <a:lnTo>
                    <a:pt x="0" y="0"/>
                  </a:lnTo>
                  <a:lnTo>
                    <a:pt x="0" y="36"/>
                  </a:lnTo>
                  <a:lnTo>
                    <a:pt x="78" y="36"/>
                  </a:lnTo>
                  <a:lnTo>
                    <a:pt x="78" y="107"/>
                  </a:lnTo>
                  <a:lnTo>
                    <a:pt x="108" y="107"/>
                  </a:lnTo>
                  <a:lnTo>
                    <a:pt x="108" y="303"/>
                  </a:lnTo>
                  <a:lnTo>
                    <a:pt x="144" y="339"/>
                  </a:lnTo>
                  <a:lnTo>
                    <a:pt x="165" y="317"/>
                  </a:lnTo>
                  <a:lnTo>
                    <a:pt x="165" y="223"/>
                  </a:lnTo>
                  <a:lnTo>
                    <a:pt x="205" y="223"/>
                  </a:lnTo>
                  <a:lnTo>
                    <a:pt x="205" y="242"/>
                  </a:lnTo>
                  <a:lnTo>
                    <a:pt x="262" y="242"/>
                  </a:lnTo>
                  <a:lnTo>
                    <a:pt x="262" y="171"/>
                  </a:lnTo>
                  <a:lnTo>
                    <a:pt x="383" y="50"/>
                  </a:lnTo>
                  <a:lnTo>
                    <a:pt x="383" y="22"/>
                  </a:lnTo>
                  <a:lnTo>
                    <a:pt x="300" y="22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269" name="Freeform 25"/>
            <p:cNvSpPr>
              <a:spLocks/>
            </p:cNvSpPr>
            <p:nvPr/>
          </p:nvSpPr>
          <p:spPr bwMode="auto">
            <a:xfrm>
              <a:off x="5947312" y="2228851"/>
              <a:ext cx="1138237" cy="1003300"/>
            </a:xfrm>
            <a:custGeom>
              <a:avLst/>
              <a:gdLst>
                <a:gd name="T0" fmla="*/ 1143049150 w 303"/>
                <a:gd name="T1" fmla="*/ 2147483647 h 267"/>
                <a:gd name="T2" fmla="*/ 1340614036 w 303"/>
                <a:gd name="T3" fmla="*/ 2147483647 h 267"/>
                <a:gd name="T4" fmla="*/ 1340614036 w 303"/>
                <a:gd name="T5" fmla="*/ 2147483647 h 267"/>
                <a:gd name="T6" fmla="*/ 1890972287 w 303"/>
                <a:gd name="T7" fmla="*/ 2147483647 h 267"/>
                <a:gd name="T8" fmla="*/ 2147483647 w 303"/>
                <a:gd name="T9" fmla="*/ 2147483647 h 267"/>
                <a:gd name="T10" fmla="*/ 2147483647 w 303"/>
                <a:gd name="T11" fmla="*/ 2147483647 h 267"/>
                <a:gd name="T12" fmla="*/ 2147483647 w 303"/>
                <a:gd name="T13" fmla="*/ 2147483647 h 267"/>
                <a:gd name="T14" fmla="*/ 2147483647 w 303"/>
                <a:gd name="T15" fmla="*/ 2147483647 h 267"/>
                <a:gd name="T16" fmla="*/ 2147483647 w 303"/>
                <a:gd name="T17" fmla="*/ 2147483647 h 267"/>
                <a:gd name="T18" fmla="*/ 2147483647 w 303"/>
                <a:gd name="T19" fmla="*/ 2147483647 h 267"/>
                <a:gd name="T20" fmla="*/ 2147483647 w 303"/>
                <a:gd name="T21" fmla="*/ 2147483647 h 267"/>
                <a:gd name="T22" fmla="*/ 2147483647 w 303"/>
                <a:gd name="T23" fmla="*/ 2147483647 h 267"/>
                <a:gd name="T24" fmla="*/ 2147483647 w 303"/>
                <a:gd name="T25" fmla="*/ 1920338746 h 267"/>
                <a:gd name="T26" fmla="*/ 2147483647 w 303"/>
                <a:gd name="T27" fmla="*/ 1115492989 h 267"/>
                <a:gd name="T28" fmla="*/ 2147483647 w 303"/>
                <a:gd name="T29" fmla="*/ 691886201 h 267"/>
                <a:gd name="T30" fmla="*/ 2147483647 w 303"/>
                <a:gd name="T31" fmla="*/ 0 h 267"/>
                <a:gd name="T32" fmla="*/ 2147483647 w 303"/>
                <a:gd name="T33" fmla="*/ 28238949 h 267"/>
                <a:gd name="T34" fmla="*/ 2147483647 w 303"/>
                <a:gd name="T35" fmla="*/ 28238949 h 267"/>
                <a:gd name="T36" fmla="*/ 1862749268 w 303"/>
                <a:gd name="T37" fmla="*/ 960169373 h 267"/>
                <a:gd name="T38" fmla="*/ 1862749268 w 303"/>
                <a:gd name="T39" fmla="*/ 1228452545 h 267"/>
                <a:gd name="T40" fmla="*/ 1241831593 w 303"/>
                <a:gd name="T41" fmla="*/ 1863857090 h 267"/>
                <a:gd name="T42" fmla="*/ 1030157077 w 303"/>
                <a:gd name="T43" fmla="*/ 1652055575 h 267"/>
                <a:gd name="T44" fmla="*/ 268124310 w 303"/>
                <a:gd name="T45" fmla="*/ 1652055575 h 267"/>
                <a:gd name="T46" fmla="*/ 169341867 w 303"/>
                <a:gd name="T47" fmla="*/ 1539096019 h 267"/>
                <a:gd name="T48" fmla="*/ 0 w 303"/>
                <a:gd name="T49" fmla="*/ 1708537231 h 267"/>
                <a:gd name="T50" fmla="*/ 663250324 w 303"/>
                <a:gd name="T51" fmla="*/ 2147483647 h 267"/>
                <a:gd name="T52" fmla="*/ 677363712 w 303"/>
                <a:gd name="T53" fmla="*/ 2147483647 h 267"/>
                <a:gd name="T54" fmla="*/ 1143049150 w 303"/>
                <a:gd name="T55" fmla="*/ 2147483647 h 267"/>
                <a:gd name="T56" fmla="*/ 1143049150 w 303"/>
                <a:gd name="T57" fmla="*/ 2147483647 h 26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03" h="267">
                  <a:moveTo>
                    <a:pt x="81" y="196"/>
                  </a:moveTo>
                  <a:cubicBezTo>
                    <a:pt x="95" y="196"/>
                    <a:pt x="95" y="196"/>
                    <a:pt x="95" y="196"/>
                  </a:cubicBezTo>
                  <a:cubicBezTo>
                    <a:pt x="95" y="221"/>
                    <a:pt x="95" y="221"/>
                    <a:pt x="95" y="221"/>
                  </a:cubicBezTo>
                  <a:cubicBezTo>
                    <a:pt x="134" y="221"/>
                    <a:pt x="134" y="221"/>
                    <a:pt x="134" y="221"/>
                  </a:cubicBezTo>
                  <a:cubicBezTo>
                    <a:pt x="153" y="241"/>
                    <a:pt x="153" y="241"/>
                    <a:pt x="153" y="241"/>
                  </a:cubicBezTo>
                  <a:cubicBezTo>
                    <a:pt x="169" y="224"/>
                    <a:pt x="169" y="224"/>
                    <a:pt x="169" y="224"/>
                  </a:cubicBezTo>
                  <a:cubicBezTo>
                    <a:pt x="224" y="224"/>
                    <a:pt x="224" y="224"/>
                    <a:pt x="224" y="224"/>
                  </a:cubicBezTo>
                  <a:cubicBezTo>
                    <a:pt x="224" y="267"/>
                    <a:pt x="224" y="267"/>
                    <a:pt x="224" y="267"/>
                  </a:cubicBezTo>
                  <a:cubicBezTo>
                    <a:pt x="261" y="231"/>
                    <a:pt x="261" y="231"/>
                    <a:pt x="261" y="231"/>
                  </a:cubicBezTo>
                  <a:cubicBezTo>
                    <a:pt x="282" y="231"/>
                    <a:pt x="282" y="231"/>
                    <a:pt x="282" y="231"/>
                  </a:cubicBezTo>
                  <a:cubicBezTo>
                    <a:pt x="282" y="202"/>
                    <a:pt x="282" y="202"/>
                    <a:pt x="282" y="202"/>
                  </a:cubicBezTo>
                  <a:cubicBezTo>
                    <a:pt x="244" y="165"/>
                    <a:pt x="244" y="165"/>
                    <a:pt x="244" y="165"/>
                  </a:cubicBezTo>
                  <a:cubicBezTo>
                    <a:pt x="273" y="136"/>
                    <a:pt x="273" y="136"/>
                    <a:pt x="273" y="136"/>
                  </a:cubicBezTo>
                  <a:cubicBezTo>
                    <a:pt x="273" y="79"/>
                    <a:pt x="273" y="79"/>
                    <a:pt x="273" y="79"/>
                  </a:cubicBezTo>
                  <a:cubicBezTo>
                    <a:pt x="303" y="49"/>
                    <a:pt x="303" y="49"/>
                    <a:pt x="303" y="49"/>
                  </a:cubicBezTo>
                  <a:cubicBezTo>
                    <a:pt x="253" y="0"/>
                    <a:pt x="253" y="0"/>
                    <a:pt x="253" y="0"/>
                  </a:cubicBezTo>
                  <a:cubicBezTo>
                    <a:pt x="253" y="2"/>
                    <a:pt x="253" y="2"/>
                    <a:pt x="253" y="2"/>
                  </a:cubicBezTo>
                  <a:cubicBezTo>
                    <a:pt x="199" y="2"/>
                    <a:pt x="199" y="2"/>
                    <a:pt x="199" y="2"/>
                  </a:cubicBezTo>
                  <a:cubicBezTo>
                    <a:pt x="132" y="68"/>
                    <a:pt x="132" y="68"/>
                    <a:pt x="132" y="68"/>
                  </a:cubicBezTo>
                  <a:cubicBezTo>
                    <a:pt x="132" y="87"/>
                    <a:pt x="132" y="87"/>
                    <a:pt x="132" y="87"/>
                  </a:cubicBezTo>
                  <a:cubicBezTo>
                    <a:pt x="88" y="132"/>
                    <a:pt x="88" y="132"/>
                    <a:pt x="88" y="132"/>
                  </a:cubicBezTo>
                  <a:cubicBezTo>
                    <a:pt x="73" y="117"/>
                    <a:pt x="73" y="117"/>
                    <a:pt x="73" y="117"/>
                  </a:cubicBezTo>
                  <a:cubicBezTo>
                    <a:pt x="19" y="117"/>
                    <a:pt x="19" y="117"/>
                    <a:pt x="19" y="117"/>
                  </a:cubicBezTo>
                  <a:cubicBezTo>
                    <a:pt x="12" y="109"/>
                    <a:pt x="12" y="109"/>
                    <a:pt x="12" y="109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47" y="167"/>
                    <a:pt x="47" y="167"/>
                    <a:pt x="47" y="167"/>
                  </a:cubicBezTo>
                  <a:cubicBezTo>
                    <a:pt x="47" y="177"/>
                    <a:pt x="47" y="187"/>
                    <a:pt x="48" y="197"/>
                  </a:cubicBezTo>
                  <a:cubicBezTo>
                    <a:pt x="81" y="196"/>
                    <a:pt x="81" y="196"/>
                    <a:pt x="81" y="196"/>
                  </a:cubicBezTo>
                  <a:cubicBezTo>
                    <a:pt x="81" y="196"/>
                    <a:pt x="81" y="196"/>
                    <a:pt x="81" y="19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270" name="Freeform 26"/>
            <p:cNvSpPr>
              <a:spLocks/>
            </p:cNvSpPr>
            <p:nvPr/>
          </p:nvSpPr>
          <p:spPr bwMode="auto">
            <a:xfrm>
              <a:off x="6398162" y="1003301"/>
              <a:ext cx="1438275" cy="912812"/>
            </a:xfrm>
            <a:custGeom>
              <a:avLst/>
              <a:gdLst>
                <a:gd name="T0" fmla="*/ 201612500 w 906"/>
                <a:gd name="T1" fmla="*/ 118448073 h 575"/>
                <a:gd name="T2" fmla="*/ 201612500 w 906"/>
                <a:gd name="T3" fmla="*/ 0 h 575"/>
                <a:gd name="T4" fmla="*/ 10080625 w 906"/>
                <a:gd name="T5" fmla="*/ 0 h 575"/>
                <a:gd name="T6" fmla="*/ 10080625 w 906"/>
                <a:gd name="T7" fmla="*/ 118448073 h 575"/>
                <a:gd name="T8" fmla="*/ 10080625 w 906"/>
                <a:gd name="T9" fmla="*/ 118448073 h 575"/>
                <a:gd name="T10" fmla="*/ 10080625 w 906"/>
                <a:gd name="T11" fmla="*/ 118448073 h 575"/>
                <a:gd name="T12" fmla="*/ 0 w 906"/>
                <a:gd name="T13" fmla="*/ 118448073 h 575"/>
                <a:gd name="T14" fmla="*/ 171370625 w 906"/>
                <a:gd name="T15" fmla="*/ 292337965 h 575"/>
                <a:gd name="T16" fmla="*/ 262096250 w 906"/>
                <a:gd name="T17" fmla="*/ 292337965 h 575"/>
                <a:gd name="T18" fmla="*/ 375504075 w 906"/>
                <a:gd name="T19" fmla="*/ 183972099 h 575"/>
                <a:gd name="T20" fmla="*/ 458668438 w 906"/>
                <a:gd name="T21" fmla="*/ 183972099 h 575"/>
                <a:gd name="T22" fmla="*/ 458668438 w 906"/>
                <a:gd name="T23" fmla="*/ 418345708 h 575"/>
                <a:gd name="T24" fmla="*/ 249496263 w 906"/>
                <a:gd name="T25" fmla="*/ 418345708 h 575"/>
                <a:gd name="T26" fmla="*/ 249496263 w 906"/>
                <a:gd name="T27" fmla="*/ 501511613 h 575"/>
                <a:gd name="T28" fmla="*/ 375504075 w 906"/>
                <a:gd name="T29" fmla="*/ 501511613 h 575"/>
                <a:gd name="T30" fmla="*/ 433466875 w 906"/>
                <a:gd name="T31" fmla="*/ 567035639 h 575"/>
                <a:gd name="T32" fmla="*/ 559474688 w 906"/>
                <a:gd name="T33" fmla="*/ 567035639 h 575"/>
                <a:gd name="T34" fmla="*/ 559474688 w 906"/>
                <a:gd name="T35" fmla="*/ 655240266 h 575"/>
                <a:gd name="T36" fmla="*/ 481350638 w 906"/>
                <a:gd name="T37" fmla="*/ 655240266 h 575"/>
                <a:gd name="T38" fmla="*/ 602318138 w 906"/>
                <a:gd name="T39" fmla="*/ 776207700 h 575"/>
                <a:gd name="T40" fmla="*/ 720764688 w 906"/>
                <a:gd name="T41" fmla="*/ 781248010 h 575"/>
                <a:gd name="T42" fmla="*/ 720764688 w 906"/>
                <a:gd name="T43" fmla="*/ 1325601461 h 575"/>
                <a:gd name="T44" fmla="*/ 846772500 w 906"/>
                <a:gd name="T45" fmla="*/ 1449089844 h 575"/>
                <a:gd name="T46" fmla="*/ 1161792825 w 906"/>
                <a:gd name="T47" fmla="*/ 1139110001 h 575"/>
                <a:gd name="T48" fmla="*/ 1035785013 w 906"/>
                <a:gd name="T49" fmla="*/ 1013102258 h 575"/>
                <a:gd name="T50" fmla="*/ 1035785013 w 906"/>
                <a:gd name="T51" fmla="*/ 907255753 h 575"/>
                <a:gd name="T52" fmla="*/ 1161792825 w 906"/>
                <a:gd name="T53" fmla="*/ 907255753 h 575"/>
                <a:gd name="T54" fmla="*/ 1161792825 w 906"/>
                <a:gd name="T55" fmla="*/ 977820089 h 575"/>
                <a:gd name="T56" fmla="*/ 1852315638 w 906"/>
                <a:gd name="T57" fmla="*/ 977820089 h 575"/>
                <a:gd name="T58" fmla="*/ 1900197813 w 906"/>
                <a:gd name="T59" fmla="*/ 937497611 h 575"/>
                <a:gd name="T60" fmla="*/ 1822073763 w 906"/>
                <a:gd name="T61" fmla="*/ 859373604 h 575"/>
                <a:gd name="T62" fmla="*/ 1822073763 w 906"/>
                <a:gd name="T63" fmla="*/ 768648029 h 575"/>
                <a:gd name="T64" fmla="*/ 1912799388 w 906"/>
                <a:gd name="T65" fmla="*/ 768648029 h 575"/>
                <a:gd name="T66" fmla="*/ 2114411888 w 906"/>
                <a:gd name="T67" fmla="*/ 977820089 h 575"/>
                <a:gd name="T68" fmla="*/ 2147483647 w 906"/>
                <a:gd name="T69" fmla="*/ 816530178 h 575"/>
                <a:gd name="T70" fmla="*/ 1834673750 w 906"/>
                <a:gd name="T71" fmla="*/ 345262011 h 575"/>
                <a:gd name="T72" fmla="*/ 1668343438 w 906"/>
                <a:gd name="T73" fmla="*/ 345262011 h 575"/>
                <a:gd name="T74" fmla="*/ 1428929388 w 906"/>
                <a:gd name="T75" fmla="*/ 100806195 h 575"/>
                <a:gd name="T76" fmla="*/ 899696575 w 906"/>
                <a:gd name="T77" fmla="*/ 100806195 h 575"/>
                <a:gd name="T78" fmla="*/ 798890325 w 906"/>
                <a:gd name="T79" fmla="*/ 249496126 h 575"/>
                <a:gd name="T80" fmla="*/ 602318138 w 906"/>
                <a:gd name="T81" fmla="*/ 249496126 h 575"/>
                <a:gd name="T82" fmla="*/ 476310325 w 906"/>
                <a:gd name="T83" fmla="*/ 126007743 h 575"/>
                <a:gd name="T84" fmla="*/ 201612500 w 906"/>
                <a:gd name="T85" fmla="*/ 118448073 h 57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906" h="575">
                  <a:moveTo>
                    <a:pt x="80" y="47"/>
                  </a:moveTo>
                  <a:lnTo>
                    <a:pt x="80" y="0"/>
                  </a:lnTo>
                  <a:lnTo>
                    <a:pt x="4" y="0"/>
                  </a:lnTo>
                  <a:lnTo>
                    <a:pt x="4" y="47"/>
                  </a:lnTo>
                  <a:lnTo>
                    <a:pt x="0" y="47"/>
                  </a:lnTo>
                  <a:lnTo>
                    <a:pt x="68" y="116"/>
                  </a:lnTo>
                  <a:lnTo>
                    <a:pt x="104" y="116"/>
                  </a:lnTo>
                  <a:lnTo>
                    <a:pt x="149" y="73"/>
                  </a:lnTo>
                  <a:lnTo>
                    <a:pt x="182" y="73"/>
                  </a:lnTo>
                  <a:lnTo>
                    <a:pt x="182" y="166"/>
                  </a:lnTo>
                  <a:lnTo>
                    <a:pt x="99" y="166"/>
                  </a:lnTo>
                  <a:lnTo>
                    <a:pt x="99" y="199"/>
                  </a:lnTo>
                  <a:lnTo>
                    <a:pt x="149" y="199"/>
                  </a:lnTo>
                  <a:lnTo>
                    <a:pt x="172" y="225"/>
                  </a:lnTo>
                  <a:lnTo>
                    <a:pt x="222" y="225"/>
                  </a:lnTo>
                  <a:lnTo>
                    <a:pt x="222" y="260"/>
                  </a:lnTo>
                  <a:lnTo>
                    <a:pt x="191" y="260"/>
                  </a:lnTo>
                  <a:lnTo>
                    <a:pt x="239" y="308"/>
                  </a:lnTo>
                  <a:lnTo>
                    <a:pt x="286" y="310"/>
                  </a:lnTo>
                  <a:lnTo>
                    <a:pt x="286" y="526"/>
                  </a:lnTo>
                  <a:lnTo>
                    <a:pt x="336" y="575"/>
                  </a:lnTo>
                  <a:lnTo>
                    <a:pt x="461" y="452"/>
                  </a:lnTo>
                  <a:lnTo>
                    <a:pt x="411" y="402"/>
                  </a:lnTo>
                  <a:lnTo>
                    <a:pt x="411" y="360"/>
                  </a:lnTo>
                  <a:lnTo>
                    <a:pt x="461" y="360"/>
                  </a:lnTo>
                  <a:lnTo>
                    <a:pt x="461" y="388"/>
                  </a:lnTo>
                  <a:lnTo>
                    <a:pt x="735" y="388"/>
                  </a:lnTo>
                  <a:lnTo>
                    <a:pt x="754" y="372"/>
                  </a:lnTo>
                  <a:lnTo>
                    <a:pt x="723" y="341"/>
                  </a:lnTo>
                  <a:lnTo>
                    <a:pt x="723" y="305"/>
                  </a:lnTo>
                  <a:lnTo>
                    <a:pt x="759" y="305"/>
                  </a:lnTo>
                  <a:lnTo>
                    <a:pt x="839" y="388"/>
                  </a:lnTo>
                  <a:lnTo>
                    <a:pt x="906" y="324"/>
                  </a:lnTo>
                  <a:lnTo>
                    <a:pt x="728" y="137"/>
                  </a:lnTo>
                  <a:lnTo>
                    <a:pt x="662" y="137"/>
                  </a:lnTo>
                  <a:lnTo>
                    <a:pt x="567" y="40"/>
                  </a:lnTo>
                  <a:lnTo>
                    <a:pt x="357" y="40"/>
                  </a:lnTo>
                  <a:lnTo>
                    <a:pt x="317" y="99"/>
                  </a:lnTo>
                  <a:lnTo>
                    <a:pt x="239" y="99"/>
                  </a:lnTo>
                  <a:lnTo>
                    <a:pt x="189" y="50"/>
                  </a:lnTo>
                  <a:lnTo>
                    <a:pt x="80" y="47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271" name="Freeform 28"/>
            <p:cNvSpPr>
              <a:spLocks/>
            </p:cNvSpPr>
            <p:nvPr/>
          </p:nvSpPr>
          <p:spPr bwMode="auto">
            <a:xfrm>
              <a:off x="5872699" y="1077913"/>
              <a:ext cx="1122363" cy="1409700"/>
            </a:xfrm>
            <a:custGeom>
              <a:avLst/>
              <a:gdLst>
                <a:gd name="T0" fmla="*/ 564515251 w 707"/>
                <a:gd name="T1" fmla="*/ 257055938 h 888"/>
                <a:gd name="T2" fmla="*/ 546874944 w 707"/>
                <a:gd name="T3" fmla="*/ 274697825 h 888"/>
                <a:gd name="T4" fmla="*/ 476310537 w 707"/>
                <a:gd name="T5" fmla="*/ 347781563 h 888"/>
                <a:gd name="T6" fmla="*/ 564515251 w 707"/>
                <a:gd name="T7" fmla="*/ 347781563 h 888"/>
                <a:gd name="T8" fmla="*/ 647681239 w 707"/>
                <a:gd name="T9" fmla="*/ 347781563 h 888"/>
                <a:gd name="T10" fmla="*/ 647681239 w 707"/>
                <a:gd name="T11" fmla="*/ 257055938 h 888"/>
                <a:gd name="T12" fmla="*/ 677923127 w 707"/>
                <a:gd name="T13" fmla="*/ 257055938 h 888"/>
                <a:gd name="T14" fmla="*/ 677923127 w 707"/>
                <a:gd name="T15" fmla="*/ 0 h 888"/>
                <a:gd name="T16" fmla="*/ 834172884 w 707"/>
                <a:gd name="T17" fmla="*/ 0 h 888"/>
                <a:gd name="T18" fmla="*/ 1005543585 w 707"/>
                <a:gd name="T19" fmla="*/ 173891575 h 888"/>
                <a:gd name="T20" fmla="*/ 1096269251 w 707"/>
                <a:gd name="T21" fmla="*/ 173891575 h 888"/>
                <a:gd name="T22" fmla="*/ 1209675539 w 707"/>
                <a:gd name="T23" fmla="*/ 65524063 h 888"/>
                <a:gd name="T24" fmla="*/ 1292841526 w 707"/>
                <a:gd name="T25" fmla="*/ 65524063 h 888"/>
                <a:gd name="T26" fmla="*/ 1292841526 w 707"/>
                <a:gd name="T27" fmla="*/ 299899388 h 888"/>
                <a:gd name="T28" fmla="*/ 1083667670 w 707"/>
                <a:gd name="T29" fmla="*/ 299899388 h 888"/>
                <a:gd name="T30" fmla="*/ 1083667670 w 707"/>
                <a:gd name="T31" fmla="*/ 388104063 h 888"/>
                <a:gd name="T32" fmla="*/ 1209675539 w 707"/>
                <a:gd name="T33" fmla="*/ 388104063 h 888"/>
                <a:gd name="T34" fmla="*/ 1267639952 w 707"/>
                <a:gd name="T35" fmla="*/ 448587813 h 888"/>
                <a:gd name="T36" fmla="*/ 1393647821 w 707"/>
                <a:gd name="T37" fmla="*/ 448587813 h 888"/>
                <a:gd name="T38" fmla="*/ 1393647821 w 707"/>
                <a:gd name="T39" fmla="*/ 536794075 h 888"/>
                <a:gd name="T40" fmla="*/ 1315522149 w 707"/>
                <a:gd name="T41" fmla="*/ 536794075 h 888"/>
                <a:gd name="T42" fmla="*/ 1436489702 w 707"/>
                <a:gd name="T43" fmla="*/ 662801888 h 888"/>
                <a:gd name="T44" fmla="*/ 1554937893 w 707"/>
                <a:gd name="T45" fmla="*/ 662801888 h 888"/>
                <a:gd name="T46" fmla="*/ 1554937893 w 707"/>
                <a:gd name="T47" fmla="*/ 1207155638 h 888"/>
                <a:gd name="T48" fmla="*/ 1781752056 w 707"/>
                <a:gd name="T49" fmla="*/ 1426408438 h 888"/>
                <a:gd name="T50" fmla="*/ 1781752056 w 707"/>
                <a:gd name="T51" fmla="*/ 1544856575 h 888"/>
                <a:gd name="T52" fmla="*/ 1625502299 w 707"/>
                <a:gd name="T53" fmla="*/ 1696065950 h 888"/>
                <a:gd name="T54" fmla="*/ 1625502299 w 707"/>
                <a:gd name="T55" fmla="*/ 1837194700 h 888"/>
                <a:gd name="T56" fmla="*/ 1305441519 w 707"/>
                <a:gd name="T57" fmla="*/ 1837194700 h 888"/>
                <a:gd name="T58" fmla="*/ 899696976 w 707"/>
                <a:gd name="T59" fmla="*/ 2147483647 h 888"/>
                <a:gd name="T60" fmla="*/ 619958714 w 707"/>
                <a:gd name="T61" fmla="*/ 1963202513 h 888"/>
                <a:gd name="T62" fmla="*/ 75604721 w 707"/>
                <a:gd name="T63" fmla="*/ 1963202513 h 888"/>
                <a:gd name="T64" fmla="*/ 75604721 w 707"/>
                <a:gd name="T65" fmla="*/ 1718746563 h 888"/>
                <a:gd name="T66" fmla="*/ 196572275 w 707"/>
                <a:gd name="T67" fmla="*/ 1605340325 h 888"/>
                <a:gd name="T68" fmla="*/ 196572275 w 707"/>
                <a:gd name="T69" fmla="*/ 1544856575 h 888"/>
                <a:gd name="T70" fmla="*/ 0 w 707"/>
                <a:gd name="T71" fmla="*/ 1348284388 h 888"/>
                <a:gd name="T72" fmla="*/ 0 w 707"/>
                <a:gd name="T73" fmla="*/ 1348284388 h 888"/>
                <a:gd name="T74" fmla="*/ 0 w 707"/>
                <a:gd name="T75" fmla="*/ 1348284388 h 888"/>
                <a:gd name="T76" fmla="*/ 0 w 707"/>
                <a:gd name="T77" fmla="*/ 735885625 h 888"/>
                <a:gd name="T78" fmla="*/ 279738262 w 707"/>
                <a:gd name="T79" fmla="*/ 453628125 h 888"/>
                <a:gd name="T80" fmla="*/ 385584872 w 707"/>
                <a:gd name="T81" fmla="*/ 453628125 h 888"/>
                <a:gd name="T82" fmla="*/ 385584872 w 707"/>
                <a:gd name="T83" fmla="*/ 365423450 h 888"/>
                <a:gd name="T84" fmla="*/ 297378570 w 707"/>
                <a:gd name="T85" fmla="*/ 365423450 h 888"/>
                <a:gd name="T86" fmla="*/ 249496374 w 707"/>
                <a:gd name="T87" fmla="*/ 317539688 h 888"/>
                <a:gd name="T88" fmla="*/ 350302669 w 707"/>
                <a:gd name="T89" fmla="*/ 216733438 h 888"/>
                <a:gd name="T90" fmla="*/ 350302669 w 707"/>
                <a:gd name="T91" fmla="*/ 173891575 h 888"/>
                <a:gd name="T92" fmla="*/ 463708957 w 707"/>
                <a:gd name="T93" fmla="*/ 173891575 h 888"/>
                <a:gd name="T94" fmla="*/ 564515251 w 707"/>
                <a:gd name="T95" fmla="*/ 257055938 h 88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707" h="888">
                  <a:moveTo>
                    <a:pt x="224" y="102"/>
                  </a:moveTo>
                  <a:lnTo>
                    <a:pt x="217" y="109"/>
                  </a:lnTo>
                  <a:lnTo>
                    <a:pt x="189" y="138"/>
                  </a:lnTo>
                  <a:lnTo>
                    <a:pt x="224" y="138"/>
                  </a:lnTo>
                  <a:lnTo>
                    <a:pt x="257" y="138"/>
                  </a:lnTo>
                  <a:lnTo>
                    <a:pt x="257" y="102"/>
                  </a:lnTo>
                  <a:lnTo>
                    <a:pt x="269" y="102"/>
                  </a:lnTo>
                  <a:lnTo>
                    <a:pt x="269" y="0"/>
                  </a:lnTo>
                  <a:lnTo>
                    <a:pt x="331" y="0"/>
                  </a:lnTo>
                  <a:lnTo>
                    <a:pt x="399" y="69"/>
                  </a:lnTo>
                  <a:lnTo>
                    <a:pt x="435" y="69"/>
                  </a:lnTo>
                  <a:lnTo>
                    <a:pt x="480" y="26"/>
                  </a:lnTo>
                  <a:lnTo>
                    <a:pt x="513" y="26"/>
                  </a:lnTo>
                  <a:lnTo>
                    <a:pt x="513" y="119"/>
                  </a:lnTo>
                  <a:lnTo>
                    <a:pt x="430" y="119"/>
                  </a:lnTo>
                  <a:lnTo>
                    <a:pt x="430" y="154"/>
                  </a:lnTo>
                  <a:lnTo>
                    <a:pt x="480" y="154"/>
                  </a:lnTo>
                  <a:lnTo>
                    <a:pt x="503" y="178"/>
                  </a:lnTo>
                  <a:lnTo>
                    <a:pt x="553" y="178"/>
                  </a:lnTo>
                  <a:lnTo>
                    <a:pt x="553" y="213"/>
                  </a:lnTo>
                  <a:lnTo>
                    <a:pt x="522" y="213"/>
                  </a:lnTo>
                  <a:lnTo>
                    <a:pt x="570" y="263"/>
                  </a:lnTo>
                  <a:lnTo>
                    <a:pt x="617" y="263"/>
                  </a:lnTo>
                  <a:lnTo>
                    <a:pt x="617" y="479"/>
                  </a:lnTo>
                  <a:lnTo>
                    <a:pt x="707" y="566"/>
                  </a:lnTo>
                  <a:lnTo>
                    <a:pt x="707" y="613"/>
                  </a:lnTo>
                  <a:lnTo>
                    <a:pt x="645" y="673"/>
                  </a:lnTo>
                  <a:lnTo>
                    <a:pt x="645" y="729"/>
                  </a:lnTo>
                  <a:lnTo>
                    <a:pt x="518" y="729"/>
                  </a:lnTo>
                  <a:lnTo>
                    <a:pt x="357" y="888"/>
                  </a:lnTo>
                  <a:lnTo>
                    <a:pt x="246" y="779"/>
                  </a:lnTo>
                  <a:lnTo>
                    <a:pt x="30" y="779"/>
                  </a:lnTo>
                  <a:lnTo>
                    <a:pt x="30" y="682"/>
                  </a:lnTo>
                  <a:lnTo>
                    <a:pt x="78" y="637"/>
                  </a:lnTo>
                  <a:lnTo>
                    <a:pt x="78" y="613"/>
                  </a:lnTo>
                  <a:lnTo>
                    <a:pt x="0" y="535"/>
                  </a:lnTo>
                  <a:lnTo>
                    <a:pt x="0" y="292"/>
                  </a:lnTo>
                  <a:lnTo>
                    <a:pt x="111" y="180"/>
                  </a:lnTo>
                  <a:lnTo>
                    <a:pt x="153" y="180"/>
                  </a:lnTo>
                  <a:lnTo>
                    <a:pt x="153" y="145"/>
                  </a:lnTo>
                  <a:lnTo>
                    <a:pt x="118" y="145"/>
                  </a:lnTo>
                  <a:lnTo>
                    <a:pt x="99" y="126"/>
                  </a:lnTo>
                  <a:lnTo>
                    <a:pt x="139" y="86"/>
                  </a:lnTo>
                  <a:lnTo>
                    <a:pt x="139" y="69"/>
                  </a:lnTo>
                  <a:lnTo>
                    <a:pt x="184" y="69"/>
                  </a:lnTo>
                  <a:lnTo>
                    <a:pt x="224" y="102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272" name="Freeform 29"/>
            <p:cNvSpPr>
              <a:spLocks/>
            </p:cNvSpPr>
            <p:nvPr/>
          </p:nvSpPr>
          <p:spPr bwMode="auto">
            <a:xfrm>
              <a:off x="6172737" y="1255713"/>
              <a:ext cx="107950" cy="41275"/>
            </a:xfrm>
            <a:custGeom>
              <a:avLst/>
              <a:gdLst>
                <a:gd name="T0" fmla="*/ 171370625 w 68"/>
                <a:gd name="T1" fmla="*/ 0 h 26"/>
                <a:gd name="T2" fmla="*/ 65524063 w 68"/>
                <a:gd name="T3" fmla="*/ 0 h 26"/>
                <a:gd name="T4" fmla="*/ 0 w 68"/>
                <a:gd name="T5" fmla="*/ 65524063 h 26"/>
                <a:gd name="T6" fmla="*/ 171370625 w 68"/>
                <a:gd name="T7" fmla="*/ 65524063 h 26"/>
                <a:gd name="T8" fmla="*/ 171370625 w 68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8" h="26">
                  <a:moveTo>
                    <a:pt x="68" y="0"/>
                  </a:moveTo>
                  <a:lnTo>
                    <a:pt x="26" y="0"/>
                  </a:lnTo>
                  <a:lnTo>
                    <a:pt x="0" y="26"/>
                  </a:lnTo>
                  <a:lnTo>
                    <a:pt x="68" y="26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grpSp>
          <p:nvGrpSpPr>
            <p:cNvPr id="273" name="Gruppieren 272"/>
            <p:cNvGrpSpPr/>
            <p:nvPr/>
          </p:nvGrpSpPr>
          <p:grpSpPr>
            <a:xfrm>
              <a:off x="5955250" y="736601"/>
              <a:ext cx="825500" cy="560388"/>
              <a:chOff x="4918076" y="757238"/>
              <a:chExt cx="825500" cy="560388"/>
            </a:xfrm>
            <a:solidFill>
              <a:schemeClr val="bg2"/>
            </a:solidFill>
          </p:grpSpPr>
          <p:sp>
            <p:nvSpPr>
              <p:cNvPr id="287" name="Freeform 5"/>
              <p:cNvSpPr>
                <a:spLocks/>
              </p:cNvSpPr>
              <p:nvPr/>
            </p:nvSpPr>
            <p:spPr bwMode="auto">
              <a:xfrm>
                <a:off x="4918076" y="757238"/>
                <a:ext cx="627063" cy="401638"/>
              </a:xfrm>
              <a:custGeom>
                <a:avLst/>
                <a:gdLst>
                  <a:gd name="T0" fmla="*/ 279 w 395"/>
                  <a:gd name="T1" fmla="*/ 215 h 253"/>
                  <a:gd name="T2" fmla="*/ 283 w 395"/>
                  <a:gd name="T3" fmla="*/ 215 h 253"/>
                  <a:gd name="T4" fmla="*/ 283 w 395"/>
                  <a:gd name="T5" fmla="*/ 168 h 253"/>
                  <a:gd name="T6" fmla="*/ 359 w 395"/>
                  <a:gd name="T7" fmla="*/ 168 h 253"/>
                  <a:gd name="T8" fmla="*/ 359 w 395"/>
                  <a:gd name="T9" fmla="*/ 123 h 253"/>
                  <a:gd name="T10" fmla="*/ 395 w 395"/>
                  <a:gd name="T11" fmla="*/ 88 h 253"/>
                  <a:gd name="T12" fmla="*/ 314 w 395"/>
                  <a:gd name="T13" fmla="*/ 5 h 253"/>
                  <a:gd name="T14" fmla="*/ 262 w 395"/>
                  <a:gd name="T15" fmla="*/ 54 h 253"/>
                  <a:gd name="T16" fmla="*/ 186 w 395"/>
                  <a:gd name="T17" fmla="*/ 0 h 253"/>
                  <a:gd name="T18" fmla="*/ 0 w 395"/>
                  <a:gd name="T19" fmla="*/ 187 h 253"/>
                  <a:gd name="T20" fmla="*/ 0 w 395"/>
                  <a:gd name="T21" fmla="*/ 253 h 253"/>
                  <a:gd name="T22" fmla="*/ 179 w 395"/>
                  <a:gd name="T23" fmla="*/ 253 h 253"/>
                  <a:gd name="T24" fmla="*/ 217 w 395"/>
                  <a:gd name="T25" fmla="*/ 215 h 253"/>
                  <a:gd name="T26" fmla="*/ 279 w 395"/>
                  <a:gd name="T27" fmla="*/ 215 h 253"/>
                  <a:gd name="T28" fmla="*/ 279 w 395"/>
                  <a:gd name="T29" fmla="*/ 215 h 253"/>
                  <a:gd name="T30" fmla="*/ 279 w 395"/>
                  <a:gd name="T31" fmla="*/ 215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95" h="253">
                    <a:moveTo>
                      <a:pt x="279" y="215"/>
                    </a:moveTo>
                    <a:lnTo>
                      <a:pt x="283" y="215"/>
                    </a:lnTo>
                    <a:lnTo>
                      <a:pt x="283" y="168"/>
                    </a:lnTo>
                    <a:lnTo>
                      <a:pt x="359" y="168"/>
                    </a:lnTo>
                    <a:lnTo>
                      <a:pt x="359" y="123"/>
                    </a:lnTo>
                    <a:lnTo>
                      <a:pt x="395" y="88"/>
                    </a:lnTo>
                    <a:lnTo>
                      <a:pt x="314" y="5"/>
                    </a:lnTo>
                    <a:lnTo>
                      <a:pt x="262" y="54"/>
                    </a:lnTo>
                    <a:lnTo>
                      <a:pt x="186" y="0"/>
                    </a:lnTo>
                    <a:lnTo>
                      <a:pt x="0" y="187"/>
                    </a:lnTo>
                    <a:lnTo>
                      <a:pt x="0" y="253"/>
                    </a:lnTo>
                    <a:lnTo>
                      <a:pt x="179" y="253"/>
                    </a:lnTo>
                    <a:lnTo>
                      <a:pt x="217" y="215"/>
                    </a:lnTo>
                    <a:lnTo>
                      <a:pt x="279" y="215"/>
                    </a:lnTo>
                    <a:lnTo>
                      <a:pt x="279" y="215"/>
                    </a:lnTo>
                    <a:lnTo>
                      <a:pt x="279" y="215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CH"/>
              </a:p>
            </p:txBody>
          </p:sp>
          <p:sp>
            <p:nvSpPr>
              <p:cNvPr id="288" name="Freeform 27"/>
              <p:cNvSpPr>
                <a:spLocks/>
              </p:cNvSpPr>
              <p:nvPr/>
            </p:nvSpPr>
            <p:spPr bwMode="auto">
              <a:xfrm>
                <a:off x="5567363" y="922338"/>
                <a:ext cx="176213" cy="258763"/>
              </a:xfrm>
              <a:custGeom>
                <a:avLst/>
                <a:gdLst>
                  <a:gd name="T0" fmla="*/ 109 w 111"/>
                  <a:gd name="T1" fmla="*/ 163 h 163"/>
                  <a:gd name="T2" fmla="*/ 109 w 111"/>
                  <a:gd name="T3" fmla="*/ 123 h 163"/>
                  <a:gd name="T4" fmla="*/ 87 w 111"/>
                  <a:gd name="T5" fmla="*/ 102 h 163"/>
                  <a:gd name="T6" fmla="*/ 87 w 111"/>
                  <a:gd name="T7" fmla="*/ 71 h 163"/>
                  <a:gd name="T8" fmla="*/ 111 w 111"/>
                  <a:gd name="T9" fmla="*/ 71 h 163"/>
                  <a:gd name="T10" fmla="*/ 111 w 111"/>
                  <a:gd name="T11" fmla="*/ 52 h 163"/>
                  <a:gd name="T12" fmla="*/ 83 w 111"/>
                  <a:gd name="T13" fmla="*/ 52 h 163"/>
                  <a:gd name="T14" fmla="*/ 45 w 111"/>
                  <a:gd name="T15" fmla="*/ 17 h 163"/>
                  <a:gd name="T16" fmla="*/ 45 w 111"/>
                  <a:gd name="T17" fmla="*/ 0 h 163"/>
                  <a:gd name="T18" fmla="*/ 23 w 111"/>
                  <a:gd name="T19" fmla="*/ 0 h 163"/>
                  <a:gd name="T20" fmla="*/ 23 w 111"/>
                  <a:gd name="T21" fmla="*/ 17 h 163"/>
                  <a:gd name="T22" fmla="*/ 0 w 111"/>
                  <a:gd name="T23" fmla="*/ 40 h 163"/>
                  <a:gd name="T24" fmla="*/ 0 w 111"/>
                  <a:gd name="T25" fmla="*/ 55 h 163"/>
                  <a:gd name="T26" fmla="*/ 16 w 111"/>
                  <a:gd name="T27" fmla="*/ 55 h 163"/>
                  <a:gd name="T28" fmla="*/ 31 w 111"/>
                  <a:gd name="T29" fmla="*/ 71 h 163"/>
                  <a:gd name="T30" fmla="*/ 26 w 111"/>
                  <a:gd name="T31" fmla="*/ 76 h 163"/>
                  <a:gd name="T32" fmla="*/ 26 w 111"/>
                  <a:gd name="T33" fmla="*/ 114 h 163"/>
                  <a:gd name="T34" fmla="*/ 57 w 111"/>
                  <a:gd name="T35" fmla="*/ 114 h 163"/>
                  <a:gd name="T36" fmla="*/ 109 w 111"/>
                  <a:gd name="T37" fmla="*/ 163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1" h="163">
                    <a:moveTo>
                      <a:pt x="109" y="163"/>
                    </a:moveTo>
                    <a:lnTo>
                      <a:pt x="109" y="123"/>
                    </a:lnTo>
                    <a:lnTo>
                      <a:pt x="87" y="102"/>
                    </a:lnTo>
                    <a:lnTo>
                      <a:pt x="87" y="71"/>
                    </a:lnTo>
                    <a:lnTo>
                      <a:pt x="111" y="71"/>
                    </a:lnTo>
                    <a:lnTo>
                      <a:pt x="111" y="52"/>
                    </a:lnTo>
                    <a:lnTo>
                      <a:pt x="83" y="52"/>
                    </a:lnTo>
                    <a:lnTo>
                      <a:pt x="45" y="17"/>
                    </a:lnTo>
                    <a:lnTo>
                      <a:pt x="45" y="0"/>
                    </a:lnTo>
                    <a:lnTo>
                      <a:pt x="23" y="0"/>
                    </a:lnTo>
                    <a:lnTo>
                      <a:pt x="23" y="17"/>
                    </a:lnTo>
                    <a:lnTo>
                      <a:pt x="0" y="40"/>
                    </a:lnTo>
                    <a:lnTo>
                      <a:pt x="0" y="55"/>
                    </a:lnTo>
                    <a:lnTo>
                      <a:pt x="16" y="55"/>
                    </a:lnTo>
                    <a:lnTo>
                      <a:pt x="31" y="71"/>
                    </a:lnTo>
                    <a:lnTo>
                      <a:pt x="26" y="76"/>
                    </a:lnTo>
                    <a:lnTo>
                      <a:pt x="26" y="114"/>
                    </a:lnTo>
                    <a:lnTo>
                      <a:pt x="57" y="114"/>
                    </a:lnTo>
                    <a:lnTo>
                      <a:pt x="109" y="163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CH"/>
              </a:p>
            </p:txBody>
          </p:sp>
          <p:sp>
            <p:nvSpPr>
              <p:cNvPr id="289" name="Freeform 30"/>
              <p:cNvSpPr>
                <a:spLocks/>
              </p:cNvSpPr>
              <p:nvPr/>
            </p:nvSpPr>
            <p:spPr bwMode="auto">
              <a:xfrm>
                <a:off x="5135563" y="1276351"/>
                <a:ext cx="107950" cy="41275"/>
              </a:xfrm>
              <a:custGeom>
                <a:avLst/>
                <a:gdLst>
                  <a:gd name="T0" fmla="*/ 68 w 68"/>
                  <a:gd name="T1" fmla="*/ 0 h 26"/>
                  <a:gd name="T2" fmla="*/ 26 w 68"/>
                  <a:gd name="T3" fmla="*/ 0 h 26"/>
                  <a:gd name="T4" fmla="*/ 0 w 68"/>
                  <a:gd name="T5" fmla="*/ 26 h 26"/>
                  <a:gd name="T6" fmla="*/ 68 w 68"/>
                  <a:gd name="T7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26">
                    <a:moveTo>
                      <a:pt x="68" y="0"/>
                    </a:moveTo>
                    <a:lnTo>
                      <a:pt x="26" y="0"/>
                    </a:lnTo>
                    <a:lnTo>
                      <a:pt x="0" y="26"/>
                    </a:lnTo>
                    <a:lnTo>
                      <a:pt x="68" y="26"/>
                    </a:ln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CH"/>
              </a:p>
            </p:txBody>
          </p:sp>
        </p:grpSp>
        <p:sp>
          <p:nvSpPr>
            <p:cNvPr id="274" name="Freeform 31"/>
            <p:cNvSpPr>
              <a:spLocks/>
            </p:cNvSpPr>
            <p:nvPr/>
          </p:nvSpPr>
          <p:spPr bwMode="auto">
            <a:xfrm>
              <a:off x="1538824" y="2905126"/>
              <a:ext cx="2346325" cy="2276475"/>
            </a:xfrm>
            <a:custGeom>
              <a:avLst/>
              <a:gdLst>
                <a:gd name="T0" fmla="*/ 2147483647 w 1478"/>
                <a:gd name="T1" fmla="*/ 2021165313 h 1434"/>
                <a:gd name="T2" fmla="*/ 2147483647 w 1478"/>
                <a:gd name="T3" fmla="*/ 2147483647 h 1434"/>
                <a:gd name="T4" fmla="*/ 2147483647 w 1478"/>
                <a:gd name="T5" fmla="*/ 2147483647 h 1434"/>
                <a:gd name="T6" fmla="*/ 2147483647 w 1478"/>
                <a:gd name="T7" fmla="*/ 2147483647 h 1434"/>
                <a:gd name="T8" fmla="*/ 2147483647 w 1478"/>
                <a:gd name="T9" fmla="*/ 2121971563 h 1434"/>
                <a:gd name="T10" fmla="*/ 2147483647 w 1478"/>
                <a:gd name="T11" fmla="*/ 2046366875 h 1434"/>
                <a:gd name="T12" fmla="*/ 2147483647 w 1478"/>
                <a:gd name="T13" fmla="*/ 1980842813 h 1434"/>
                <a:gd name="T14" fmla="*/ 2147483647 w 1478"/>
                <a:gd name="T15" fmla="*/ 1824593125 h 1434"/>
                <a:gd name="T16" fmla="*/ 2147483647 w 1478"/>
                <a:gd name="T17" fmla="*/ 1544856575 h 1434"/>
                <a:gd name="T18" fmla="*/ 2147483647 w 1478"/>
                <a:gd name="T19" fmla="*/ 1471771250 h 1434"/>
                <a:gd name="T20" fmla="*/ 2147483647 w 1478"/>
                <a:gd name="T21" fmla="*/ 1103828438 h 1434"/>
                <a:gd name="T22" fmla="*/ 2147483647 w 1478"/>
                <a:gd name="T23" fmla="*/ 768648450 h 1434"/>
                <a:gd name="T24" fmla="*/ 2147483647 w 1478"/>
                <a:gd name="T25" fmla="*/ 380544388 h 1434"/>
                <a:gd name="T26" fmla="*/ 2147483647 w 1478"/>
                <a:gd name="T27" fmla="*/ 637600325 h 1434"/>
                <a:gd name="T28" fmla="*/ 2147483647 w 1478"/>
                <a:gd name="T29" fmla="*/ 332660625 h 1434"/>
                <a:gd name="T30" fmla="*/ 2147483647 w 1478"/>
                <a:gd name="T31" fmla="*/ 148690013 h 1434"/>
                <a:gd name="T32" fmla="*/ 2147483647 w 1478"/>
                <a:gd name="T33" fmla="*/ 35282188 h 1434"/>
                <a:gd name="T34" fmla="*/ 2147483647 w 1478"/>
                <a:gd name="T35" fmla="*/ 501511888 h 1434"/>
                <a:gd name="T36" fmla="*/ 2147483647 w 1478"/>
                <a:gd name="T37" fmla="*/ 650200313 h 1434"/>
                <a:gd name="T38" fmla="*/ 2147483647 w 1478"/>
                <a:gd name="T39" fmla="*/ 846772500 h 1434"/>
                <a:gd name="T40" fmla="*/ 2147483647 w 1478"/>
                <a:gd name="T41" fmla="*/ 965220638 h 1434"/>
                <a:gd name="T42" fmla="*/ 2147483647 w 1478"/>
                <a:gd name="T43" fmla="*/ 607358450 h 1434"/>
                <a:gd name="T44" fmla="*/ 1537295313 w 1478"/>
                <a:gd name="T45" fmla="*/ 655240625 h 1434"/>
                <a:gd name="T46" fmla="*/ 1209675000 w 1478"/>
                <a:gd name="T47" fmla="*/ 942538438 h 1434"/>
                <a:gd name="T48" fmla="*/ 370463763 w 1478"/>
                <a:gd name="T49" fmla="*/ 1960681563 h 1434"/>
                <a:gd name="T50" fmla="*/ 352821875 w 1478"/>
                <a:gd name="T51" fmla="*/ 2147483647 h 1434"/>
                <a:gd name="T52" fmla="*/ 178931888 w 1478"/>
                <a:gd name="T53" fmla="*/ 2147483647 h 1434"/>
                <a:gd name="T54" fmla="*/ 597277825 w 1478"/>
                <a:gd name="T55" fmla="*/ 2147483647 h 1434"/>
                <a:gd name="T56" fmla="*/ 2081649063 w 1478"/>
                <a:gd name="T57" fmla="*/ 2147483647 h 1434"/>
                <a:gd name="T58" fmla="*/ 2147483647 w 1478"/>
                <a:gd name="T59" fmla="*/ 2147483647 h 1434"/>
                <a:gd name="T60" fmla="*/ 2147483647 w 1478"/>
                <a:gd name="T61" fmla="*/ 2147483647 h 1434"/>
                <a:gd name="T62" fmla="*/ 2147483647 w 1478"/>
                <a:gd name="T63" fmla="*/ 2147483647 h 1434"/>
                <a:gd name="T64" fmla="*/ 2147483647 w 1478"/>
                <a:gd name="T65" fmla="*/ 2147483647 h 1434"/>
                <a:gd name="T66" fmla="*/ 2147483647 w 1478"/>
                <a:gd name="T67" fmla="*/ 2147483647 h 1434"/>
                <a:gd name="T68" fmla="*/ 2147483647 w 1478"/>
                <a:gd name="T69" fmla="*/ 2147483647 h 1434"/>
                <a:gd name="T70" fmla="*/ 2147483647 w 1478"/>
                <a:gd name="T71" fmla="*/ 2147483647 h 1434"/>
                <a:gd name="T72" fmla="*/ 2147483647 w 1478"/>
                <a:gd name="T73" fmla="*/ 2147483647 h 1434"/>
                <a:gd name="T74" fmla="*/ 2147483647 w 1478"/>
                <a:gd name="T75" fmla="*/ 2147483647 h 1434"/>
                <a:gd name="T76" fmla="*/ 2147483647 w 1478"/>
                <a:gd name="T77" fmla="*/ 1990923438 h 1434"/>
                <a:gd name="T78" fmla="*/ 2147483647 w 1478"/>
                <a:gd name="T79" fmla="*/ 1915318750 h 1434"/>
                <a:gd name="T80" fmla="*/ 2147483647 w 1478"/>
                <a:gd name="T81" fmla="*/ 1842235013 h 143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478" h="1434">
                  <a:moveTo>
                    <a:pt x="1438" y="731"/>
                  </a:moveTo>
                  <a:lnTo>
                    <a:pt x="1370" y="802"/>
                  </a:lnTo>
                  <a:lnTo>
                    <a:pt x="1313" y="802"/>
                  </a:lnTo>
                  <a:lnTo>
                    <a:pt x="1244" y="871"/>
                  </a:lnTo>
                  <a:lnTo>
                    <a:pt x="1192" y="871"/>
                  </a:lnTo>
                  <a:lnTo>
                    <a:pt x="1116" y="949"/>
                  </a:lnTo>
                  <a:lnTo>
                    <a:pt x="1114" y="949"/>
                  </a:lnTo>
                  <a:lnTo>
                    <a:pt x="1116" y="949"/>
                  </a:lnTo>
                  <a:lnTo>
                    <a:pt x="1010" y="842"/>
                  </a:lnTo>
                  <a:lnTo>
                    <a:pt x="970" y="883"/>
                  </a:lnTo>
                  <a:lnTo>
                    <a:pt x="899" y="812"/>
                  </a:lnTo>
                  <a:lnTo>
                    <a:pt x="927" y="786"/>
                  </a:lnTo>
                  <a:lnTo>
                    <a:pt x="982" y="786"/>
                  </a:lnTo>
                  <a:lnTo>
                    <a:pt x="1017" y="750"/>
                  </a:lnTo>
                  <a:lnTo>
                    <a:pt x="1017" y="724"/>
                  </a:lnTo>
                  <a:lnTo>
                    <a:pt x="897" y="724"/>
                  </a:lnTo>
                  <a:lnTo>
                    <a:pt x="897" y="613"/>
                  </a:lnTo>
                  <a:lnTo>
                    <a:pt x="923" y="584"/>
                  </a:lnTo>
                  <a:lnTo>
                    <a:pt x="979" y="584"/>
                  </a:lnTo>
                  <a:lnTo>
                    <a:pt x="1074" y="490"/>
                  </a:lnTo>
                  <a:lnTo>
                    <a:pt x="1022" y="438"/>
                  </a:lnTo>
                  <a:lnTo>
                    <a:pt x="1093" y="367"/>
                  </a:lnTo>
                  <a:lnTo>
                    <a:pt x="1093" y="305"/>
                  </a:lnTo>
                  <a:lnTo>
                    <a:pt x="1150" y="286"/>
                  </a:lnTo>
                  <a:lnTo>
                    <a:pt x="1015" y="151"/>
                  </a:lnTo>
                  <a:lnTo>
                    <a:pt x="1055" y="109"/>
                  </a:lnTo>
                  <a:lnTo>
                    <a:pt x="1202" y="253"/>
                  </a:lnTo>
                  <a:lnTo>
                    <a:pt x="1258" y="194"/>
                  </a:lnTo>
                  <a:lnTo>
                    <a:pt x="1199" y="132"/>
                  </a:lnTo>
                  <a:lnTo>
                    <a:pt x="1204" y="59"/>
                  </a:lnTo>
                  <a:lnTo>
                    <a:pt x="1202" y="59"/>
                  </a:lnTo>
                  <a:lnTo>
                    <a:pt x="1169" y="26"/>
                  </a:lnTo>
                  <a:lnTo>
                    <a:pt x="1180" y="14"/>
                  </a:lnTo>
                  <a:lnTo>
                    <a:pt x="1166" y="0"/>
                  </a:lnTo>
                  <a:lnTo>
                    <a:pt x="965" y="199"/>
                  </a:lnTo>
                  <a:lnTo>
                    <a:pt x="982" y="184"/>
                  </a:lnTo>
                  <a:lnTo>
                    <a:pt x="1055" y="258"/>
                  </a:lnTo>
                  <a:lnTo>
                    <a:pt x="1022" y="293"/>
                  </a:lnTo>
                  <a:lnTo>
                    <a:pt x="1064" y="336"/>
                  </a:lnTo>
                  <a:lnTo>
                    <a:pt x="1017" y="383"/>
                  </a:lnTo>
                  <a:lnTo>
                    <a:pt x="927" y="383"/>
                  </a:lnTo>
                  <a:lnTo>
                    <a:pt x="852" y="305"/>
                  </a:lnTo>
                  <a:lnTo>
                    <a:pt x="920" y="241"/>
                  </a:lnTo>
                  <a:lnTo>
                    <a:pt x="776" y="97"/>
                  </a:lnTo>
                  <a:lnTo>
                    <a:pt x="610" y="260"/>
                  </a:lnTo>
                  <a:lnTo>
                    <a:pt x="480" y="260"/>
                  </a:lnTo>
                  <a:lnTo>
                    <a:pt x="480" y="374"/>
                  </a:lnTo>
                  <a:lnTo>
                    <a:pt x="92" y="722"/>
                  </a:lnTo>
                  <a:lnTo>
                    <a:pt x="147" y="778"/>
                  </a:lnTo>
                  <a:lnTo>
                    <a:pt x="0" y="930"/>
                  </a:lnTo>
                  <a:lnTo>
                    <a:pt x="140" y="1067"/>
                  </a:lnTo>
                  <a:lnTo>
                    <a:pt x="135" y="1119"/>
                  </a:lnTo>
                  <a:lnTo>
                    <a:pt x="71" y="1190"/>
                  </a:lnTo>
                  <a:lnTo>
                    <a:pt x="237" y="1190"/>
                  </a:lnTo>
                  <a:lnTo>
                    <a:pt x="237" y="1119"/>
                  </a:lnTo>
                  <a:lnTo>
                    <a:pt x="502" y="857"/>
                  </a:lnTo>
                  <a:lnTo>
                    <a:pt x="826" y="857"/>
                  </a:lnTo>
                  <a:lnTo>
                    <a:pt x="979" y="1001"/>
                  </a:lnTo>
                  <a:lnTo>
                    <a:pt x="1012" y="1034"/>
                  </a:lnTo>
                  <a:lnTo>
                    <a:pt x="972" y="1074"/>
                  </a:lnTo>
                  <a:lnTo>
                    <a:pt x="1043" y="1148"/>
                  </a:lnTo>
                  <a:lnTo>
                    <a:pt x="1043" y="1193"/>
                  </a:lnTo>
                  <a:lnTo>
                    <a:pt x="1098" y="1247"/>
                  </a:lnTo>
                  <a:lnTo>
                    <a:pt x="1098" y="1342"/>
                  </a:lnTo>
                  <a:lnTo>
                    <a:pt x="1190" y="1434"/>
                  </a:lnTo>
                  <a:lnTo>
                    <a:pt x="1287" y="1339"/>
                  </a:lnTo>
                  <a:lnTo>
                    <a:pt x="1287" y="1299"/>
                  </a:lnTo>
                  <a:lnTo>
                    <a:pt x="1344" y="1242"/>
                  </a:lnTo>
                  <a:lnTo>
                    <a:pt x="1344" y="1181"/>
                  </a:lnTo>
                  <a:lnTo>
                    <a:pt x="1374" y="1148"/>
                  </a:lnTo>
                  <a:lnTo>
                    <a:pt x="1374" y="1091"/>
                  </a:lnTo>
                  <a:lnTo>
                    <a:pt x="1355" y="1070"/>
                  </a:lnTo>
                  <a:lnTo>
                    <a:pt x="1355" y="961"/>
                  </a:lnTo>
                  <a:lnTo>
                    <a:pt x="1396" y="961"/>
                  </a:lnTo>
                  <a:lnTo>
                    <a:pt x="1396" y="880"/>
                  </a:lnTo>
                  <a:lnTo>
                    <a:pt x="1422" y="854"/>
                  </a:lnTo>
                  <a:lnTo>
                    <a:pt x="1422" y="790"/>
                  </a:lnTo>
                  <a:lnTo>
                    <a:pt x="1450" y="760"/>
                  </a:lnTo>
                  <a:lnTo>
                    <a:pt x="1478" y="731"/>
                  </a:lnTo>
                  <a:lnTo>
                    <a:pt x="1438" y="731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275" name="Freeform 32"/>
            <p:cNvSpPr>
              <a:spLocks/>
            </p:cNvSpPr>
            <p:nvPr/>
          </p:nvSpPr>
          <p:spPr bwMode="auto">
            <a:xfrm>
              <a:off x="2897724" y="3862388"/>
              <a:ext cx="3214688" cy="2149475"/>
            </a:xfrm>
            <a:custGeom>
              <a:avLst/>
              <a:gdLst>
                <a:gd name="T0" fmla="*/ 2147483647 w 2025"/>
                <a:gd name="T1" fmla="*/ 73085325 h 1354"/>
                <a:gd name="T2" fmla="*/ 2147483647 w 2025"/>
                <a:gd name="T3" fmla="*/ 73085325 h 1354"/>
                <a:gd name="T4" fmla="*/ 2147483647 w 2025"/>
                <a:gd name="T5" fmla="*/ 317539688 h 1354"/>
                <a:gd name="T6" fmla="*/ 2147483647 w 2025"/>
                <a:gd name="T7" fmla="*/ 579635938 h 1354"/>
                <a:gd name="T8" fmla="*/ 2147483647 w 2025"/>
                <a:gd name="T9" fmla="*/ 514111875 h 1354"/>
                <a:gd name="T10" fmla="*/ 2147483647 w 2025"/>
                <a:gd name="T11" fmla="*/ 441028138 h 1354"/>
                <a:gd name="T12" fmla="*/ 2147483647 w 2025"/>
                <a:gd name="T13" fmla="*/ 544353750 h 1354"/>
                <a:gd name="T14" fmla="*/ 2147483647 w 2025"/>
                <a:gd name="T15" fmla="*/ 740925938 h 1354"/>
                <a:gd name="T16" fmla="*/ 2147483647 w 2025"/>
                <a:gd name="T17" fmla="*/ 1008062500 h 1354"/>
                <a:gd name="T18" fmla="*/ 2147483647 w 2025"/>
                <a:gd name="T19" fmla="*/ 1055946263 h 1354"/>
                <a:gd name="T20" fmla="*/ 2147483647 w 2025"/>
                <a:gd name="T21" fmla="*/ 1129030000 h 1354"/>
                <a:gd name="T22" fmla="*/ 2147483647 w 2025"/>
                <a:gd name="T23" fmla="*/ 1176913763 h 1354"/>
                <a:gd name="T24" fmla="*/ 1859875602 w 2025"/>
                <a:gd name="T25" fmla="*/ 1217236263 h 1354"/>
                <a:gd name="T26" fmla="*/ 1580139008 w 2025"/>
                <a:gd name="T27" fmla="*/ 1318042513 h 1354"/>
                <a:gd name="T28" fmla="*/ 1454131176 w 2025"/>
                <a:gd name="T29" fmla="*/ 1277720013 h 1354"/>
                <a:gd name="T30" fmla="*/ 1305441141 w 2025"/>
                <a:gd name="T31" fmla="*/ 1373485950 h 1354"/>
                <a:gd name="T32" fmla="*/ 1229836441 w 2025"/>
                <a:gd name="T33" fmla="*/ 1610380638 h 1354"/>
                <a:gd name="T34" fmla="*/ 1086188306 w 2025"/>
                <a:gd name="T35" fmla="*/ 1854835000 h 1354"/>
                <a:gd name="T36" fmla="*/ 609877907 w 2025"/>
                <a:gd name="T37" fmla="*/ 1862396263 h 1354"/>
                <a:gd name="T38" fmla="*/ 471270086 w 2025"/>
                <a:gd name="T39" fmla="*/ 1486892188 h 1354"/>
                <a:gd name="T40" fmla="*/ 292338170 w 2025"/>
                <a:gd name="T41" fmla="*/ 1186994388 h 1354"/>
                <a:gd name="T42" fmla="*/ 309980061 w 2025"/>
                <a:gd name="T43" fmla="*/ 1003022188 h 1354"/>
                <a:gd name="T44" fmla="*/ 95765952 w 2025"/>
                <a:gd name="T45" fmla="*/ 1343244075 h 1354"/>
                <a:gd name="T46" fmla="*/ 0 w 2025"/>
                <a:gd name="T47" fmla="*/ 1910278438 h 1354"/>
                <a:gd name="T48" fmla="*/ 299899434 w 2025"/>
                <a:gd name="T49" fmla="*/ 2147483647 h 1354"/>
                <a:gd name="T50" fmla="*/ 458668509 w 2025"/>
                <a:gd name="T51" fmla="*/ 2147483647 h 1354"/>
                <a:gd name="T52" fmla="*/ 776208246 w 2025"/>
                <a:gd name="T53" fmla="*/ 2147483647 h 1354"/>
                <a:gd name="T54" fmla="*/ 1257558958 w 2025"/>
                <a:gd name="T55" fmla="*/ 2147483647 h 1354"/>
                <a:gd name="T56" fmla="*/ 1746469347 w 2025"/>
                <a:gd name="T57" fmla="*/ 2147483647 h 1354"/>
                <a:gd name="T58" fmla="*/ 2147483647 w 2025"/>
                <a:gd name="T59" fmla="*/ 2147483647 h 1354"/>
                <a:gd name="T60" fmla="*/ 2147483647 w 2025"/>
                <a:gd name="T61" fmla="*/ 2147483647 h 1354"/>
                <a:gd name="T62" fmla="*/ 2147483647 w 2025"/>
                <a:gd name="T63" fmla="*/ 2147483647 h 1354"/>
                <a:gd name="T64" fmla="*/ 2147483647 w 2025"/>
                <a:gd name="T65" fmla="*/ 2147483647 h 1354"/>
                <a:gd name="T66" fmla="*/ 2147483647 w 2025"/>
                <a:gd name="T67" fmla="*/ 2106850625 h 1354"/>
                <a:gd name="T68" fmla="*/ 2147483647 w 2025"/>
                <a:gd name="T69" fmla="*/ 1675904700 h 1354"/>
                <a:gd name="T70" fmla="*/ 2147483647 w 2025"/>
                <a:gd name="T71" fmla="*/ 1496972813 h 1354"/>
                <a:gd name="T72" fmla="*/ 2147483647 w 2025"/>
                <a:gd name="T73" fmla="*/ 1020664075 h 1354"/>
                <a:gd name="T74" fmla="*/ 2147483647 w 2025"/>
                <a:gd name="T75" fmla="*/ 884575638 h 1354"/>
                <a:gd name="T76" fmla="*/ 2147483647 w 2025"/>
                <a:gd name="T77" fmla="*/ 675401875 h 1354"/>
                <a:gd name="T78" fmla="*/ 2147483647 w 2025"/>
                <a:gd name="T79" fmla="*/ 383063750 h 135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025" h="1354">
                  <a:moveTo>
                    <a:pt x="1940" y="152"/>
                  </a:moveTo>
                  <a:lnTo>
                    <a:pt x="1940" y="29"/>
                  </a:lnTo>
                  <a:lnTo>
                    <a:pt x="1911" y="0"/>
                  </a:lnTo>
                  <a:lnTo>
                    <a:pt x="1883" y="29"/>
                  </a:lnTo>
                  <a:lnTo>
                    <a:pt x="1883" y="104"/>
                  </a:lnTo>
                  <a:lnTo>
                    <a:pt x="1864" y="126"/>
                  </a:lnTo>
                  <a:lnTo>
                    <a:pt x="1760" y="230"/>
                  </a:lnTo>
                  <a:lnTo>
                    <a:pt x="1677" y="230"/>
                  </a:lnTo>
                  <a:lnTo>
                    <a:pt x="1651" y="204"/>
                  </a:lnTo>
                  <a:lnTo>
                    <a:pt x="1625" y="204"/>
                  </a:lnTo>
                  <a:lnTo>
                    <a:pt x="1597" y="175"/>
                  </a:lnTo>
                  <a:lnTo>
                    <a:pt x="1509" y="175"/>
                  </a:lnTo>
                  <a:lnTo>
                    <a:pt x="1393" y="175"/>
                  </a:lnTo>
                  <a:lnTo>
                    <a:pt x="1393" y="216"/>
                  </a:lnTo>
                  <a:lnTo>
                    <a:pt x="1313" y="294"/>
                  </a:lnTo>
                  <a:lnTo>
                    <a:pt x="1249" y="294"/>
                  </a:lnTo>
                  <a:lnTo>
                    <a:pt x="1143" y="400"/>
                  </a:lnTo>
                  <a:lnTo>
                    <a:pt x="1060" y="400"/>
                  </a:lnTo>
                  <a:lnTo>
                    <a:pt x="1024" y="362"/>
                  </a:lnTo>
                  <a:lnTo>
                    <a:pt x="970" y="419"/>
                  </a:lnTo>
                  <a:lnTo>
                    <a:pt x="897" y="419"/>
                  </a:lnTo>
                  <a:lnTo>
                    <a:pt x="930" y="448"/>
                  </a:lnTo>
                  <a:lnTo>
                    <a:pt x="913" y="467"/>
                  </a:lnTo>
                  <a:lnTo>
                    <a:pt x="866" y="467"/>
                  </a:lnTo>
                  <a:lnTo>
                    <a:pt x="852" y="483"/>
                  </a:lnTo>
                  <a:lnTo>
                    <a:pt x="738" y="483"/>
                  </a:lnTo>
                  <a:lnTo>
                    <a:pt x="698" y="523"/>
                  </a:lnTo>
                  <a:lnTo>
                    <a:pt x="627" y="523"/>
                  </a:lnTo>
                  <a:lnTo>
                    <a:pt x="627" y="455"/>
                  </a:lnTo>
                  <a:lnTo>
                    <a:pt x="577" y="507"/>
                  </a:lnTo>
                  <a:lnTo>
                    <a:pt x="577" y="545"/>
                  </a:lnTo>
                  <a:lnTo>
                    <a:pt x="518" y="545"/>
                  </a:lnTo>
                  <a:lnTo>
                    <a:pt x="488" y="578"/>
                  </a:lnTo>
                  <a:lnTo>
                    <a:pt x="488" y="639"/>
                  </a:lnTo>
                  <a:lnTo>
                    <a:pt x="431" y="696"/>
                  </a:lnTo>
                  <a:lnTo>
                    <a:pt x="431" y="736"/>
                  </a:lnTo>
                  <a:lnTo>
                    <a:pt x="334" y="831"/>
                  </a:lnTo>
                  <a:lnTo>
                    <a:pt x="242" y="739"/>
                  </a:lnTo>
                  <a:lnTo>
                    <a:pt x="242" y="644"/>
                  </a:lnTo>
                  <a:lnTo>
                    <a:pt x="187" y="590"/>
                  </a:lnTo>
                  <a:lnTo>
                    <a:pt x="187" y="545"/>
                  </a:lnTo>
                  <a:lnTo>
                    <a:pt x="116" y="471"/>
                  </a:lnTo>
                  <a:lnTo>
                    <a:pt x="156" y="431"/>
                  </a:lnTo>
                  <a:lnTo>
                    <a:pt x="123" y="398"/>
                  </a:lnTo>
                  <a:lnTo>
                    <a:pt x="38" y="431"/>
                  </a:lnTo>
                  <a:lnTo>
                    <a:pt x="38" y="533"/>
                  </a:lnTo>
                  <a:lnTo>
                    <a:pt x="130" y="625"/>
                  </a:lnTo>
                  <a:lnTo>
                    <a:pt x="0" y="758"/>
                  </a:lnTo>
                  <a:lnTo>
                    <a:pt x="0" y="860"/>
                  </a:lnTo>
                  <a:lnTo>
                    <a:pt x="119" y="860"/>
                  </a:lnTo>
                  <a:lnTo>
                    <a:pt x="119" y="1021"/>
                  </a:lnTo>
                  <a:lnTo>
                    <a:pt x="182" y="1021"/>
                  </a:lnTo>
                  <a:lnTo>
                    <a:pt x="308" y="1144"/>
                  </a:lnTo>
                  <a:lnTo>
                    <a:pt x="308" y="1276"/>
                  </a:lnTo>
                  <a:lnTo>
                    <a:pt x="391" y="1354"/>
                  </a:lnTo>
                  <a:lnTo>
                    <a:pt x="499" y="1347"/>
                  </a:lnTo>
                  <a:lnTo>
                    <a:pt x="611" y="1226"/>
                  </a:lnTo>
                  <a:lnTo>
                    <a:pt x="693" y="1309"/>
                  </a:lnTo>
                  <a:lnTo>
                    <a:pt x="760" y="1309"/>
                  </a:lnTo>
                  <a:lnTo>
                    <a:pt x="909" y="1155"/>
                  </a:lnTo>
                  <a:lnTo>
                    <a:pt x="1053" y="1155"/>
                  </a:lnTo>
                  <a:lnTo>
                    <a:pt x="1140" y="1243"/>
                  </a:lnTo>
                  <a:lnTo>
                    <a:pt x="1292" y="1243"/>
                  </a:lnTo>
                  <a:lnTo>
                    <a:pt x="1292" y="1134"/>
                  </a:lnTo>
                  <a:lnTo>
                    <a:pt x="1438" y="1134"/>
                  </a:lnTo>
                  <a:lnTo>
                    <a:pt x="1514" y="1063"/>
                  </a:lnTo>
                  <a:lnTo>
                    <a:pt x="1514" y="954"/>
                  </a:lnTo>
                  <a:lnTo>
                    <a:pt x="1632" y="836"/>
                  </a:lnTo>
                  <a:lnTo>
                    <a:pt x="1632" y="763"/>
                  </a:lnTo>
                  <a:lnTo>
                    <a:pt x="1535" y="665"/>
                  </a:lnTo>
                  <a:lnTo>
                    <a:pt x="1606" y="594"/>
                  </a:lnTo>
                  <a:lnTo>
                    <a:pt x="1684" y="594"/>
                  </a:lnTo>
                  <a:lnTo>
                    <a:pt x="1829" y="455"/>
                  </a:lnTo>
                  <a:lnTo>
                    <a:pt x="1779" y="405"/>
                  </a:lnTo>
                  <a:lnTo>
                    <a:pt x="1838" y="351"/>
                  </a:lnTo>
                  <a:lnTo>
                    <a:pt x="1907" y="351"/>
                  </a:lnTo>
                  <a:lnTo>
                    <a:pt x="1907" y="268"/>
                  </a:lnTo>
                  <a:lnTo>
                    <a:pt x="1994" y="268"/>
                  </a:lnTo>
                  <a:lnTo>
                    <a:pt x="2025" y="237"/>
                  </a:lnTo>
                  <a:lnTo>
                    <a:pt x="1940" y="152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276" name="Freeform 35"/>
            <p:cNvSpPr>
              <a:spLocks/>
            </p:cNvSpPr>
            <p:nvPr/>
          </p:nvSpPr>
          <p:spPr bwMode="auto">
            <a:xfrm>
              <a:off x="5931437" y="2965451"/>
              <a:ext cx="1017587" cy="1273175"/>
            </a:xfrm>
            <a:custGeom>
              <a:avLst/>
              <a:gdLst>
                <a:gd name="T0" fmla="*/ 1615420156 w 641"/>
                <a:gd name="T1" fmla="*/ 458668438 h 802"/>
                <a:gd name="T2" fmla="*/ 1615420156 w 641"/>
                <a:gd name="T3" fmla="*/ 206652813 h 802"/>
                <a:gd name="T4" fmla="*/ 1580137986 w 641"/>
                <a:gd name="T5" fmla="*/ 206652813 h 802"/>
                <a:gd name="T6" fmla="*/ 1360883706 w 641"/>
                <a:gd name="T7" fmla="*/ 415826575 h 802"/>
                <a:gd name="T8" fmla="*/ 1360883706 w 641"/>
                <a:gd name="T9" fmla="*/ 161290000 h 802"/>
                <a:gd name="T10" fmla="*/ 1033263555 w 641"/>
                <a:gd name="T11" fmla="*/ 161290000 h 802"/>
                <a:gd name="T12" fmla="*/ 937497664 w 641"/>
                <a:gd name="T13" fmla="*/ 267136563 h 802"/>
                <a:gd name="T14" fmla="*/ 824091483 w 641"/>
                <a:gd name="T15" fmla="*/ 148690013 h 802"/>
                <a:gd name="T16" fmla="*/ 592237221 w 641"/>
                <a:gd name="T17" fmla="*/ 148690013 h 802"/>
                <a:gd name="T18" fmla="*/ 592237221 w 641"/>
                <a:gd name="T19" fmla="*/ 0 h 802"/>
                <a:gd name="T20" fmla="*/ 506551951 w 641"/>
                <a:gd name="T21" fmla="*/ 0 h 802"/>
                <a:gd name="T22" fmla="*/ 506551951 w 641"/>
                <a:gd name="T23" fmla="*/ 70564375 h 802"/>
                <a:gd name="T24" fmla="*/ 204133350 w 641"/>
                <a:gd name="T25" fmla="*/ 375504075 h 802"/>
                <a:gd name="T26" fmla="*/ 204133350 w 641"/>
                <a:gd name="T27" fmla="*/ 554434375 h 802"/>
                <a:gd name="T28" fmla="*/ 304939550 w 641"/>
                <a:gd name="T29" fmla="*/ 554434375 h 802"/>
                <a:gd name="T30" fmla="*/ 304939550 w 641"/>
                <a:gd name="T31" fmla="*/ 894656263 h 802"/>
                <a:gd name="T32" fmla="*/ 168851180 w 641"/>
                <a:gd name="T33" fmla="*/ 1025704388 h 802"/>
                <a:gd name="T34" fmla="*/ 168851180 w 641"/>
                <a:gd name="T35" fmla="*/ 1262599075 h 802"/>
                <a:gd name="T36" fmla="*/ 103327149 w 641"/>
                <a:gd name="T37" fmla="*/ 1262599075 h 802"/>
                <a:gd name="T38" fmla="*/ 55443410 w 641"/>
                <a:gd name="T39" fmla="*/ 1209675000 h 802"/>
                <a:gd name="T40" fmla="*/ 7561259 w 641"/>
                <a:gd name="T41" fmla="*/ 1257558763 h 802"/>
                <a:gd name="T42" fmla="*/ 7561259 w 641"/>
                <a:gd name="T43" fmla="*/ 1340723125 h 802"/>
                <a:gd name="T44" fmla="*/ 47883739 w 641"/>
                <a:gd name="T45" fmla="*/ 1376005313 h 802"/>
                <a:gd name="T46" fmla="*/ 0 w 641"/>
                <a:gd name="T47" fmla="*/ 1423889075 h 802"/>
                <a:gd name="T48" fmla="*/ 73085289 w 641"/>
                <a:gd name="T49" fmla="*/ 1489413138 h 802"/>
                <a:gd name="T50" fmla="*/ 73085289 w 641"/>
                <a:gd name="T51" fmla="*/ 1806952825 h 802"/>
                <a:gd name="T52" fmla="*/ 287297671 w 641"/>
                <a:gd name="T53" fmla="*/ 2021165313 h 802"/>
                <a:gd name="T54" fmla="*/ 395665131 w 641"/>
                <a:gd name="T55" fmla="*/ 1920359063 h 802"/>
                <a:gd name="T56" fmla="*/ 395665131 w 641"/>
                <a:gd name="T57" fmla="*/ 1728827188 h 802"/>
                <a:gd name="T58" fmla="*/ 864413963 w 641"/>
                <a:gd name="T59" fmla="*/ 1728827188 h 802"/>
                <a:gd name="T60" fmla="*/ 864413963 w 641"/>
                <a:gd name="T61" fmla="*/ 1292840950 h 802"/>
                <a:gd name="T62" fmla="*/ 990421713 w 641"/>
                <a:gd name="T63" fmla="*/ 1174392813 h 802"/>
                <a:gd name="T64" fmla="*/ 990421713 w 641"/>
                <a:gd name="T65" fmla="*/ 1073586563 h 802"/>
                <a:gd name="T66" fmla="*/ 1146671324 w 641"/>
                <a:gd name="T67" fmla="*/ 1073586563 h 802"/>
                <a:gd name="T68" fmla="*/ 1146671324 w 641"/>
                <a:gd name="T69" fmla="*/ 929938450 h 802"/>
                <a:gd name="T70" fmla="*/ 1401206187 w 641"/>
                <a:gd name="T71" fmla="*/ 672882513 h 802"/>
                <a:gd name="T72" fmla="*/ 1449089925 w 641"/>
                <a:gd name="T73" fmla="*/ 672882513 h 802"/>
                <a:gd name="T74" fmla="*/ 1449089925 w 641"/>
                <a:gd name="T75" fmla="*/ 619958438 h 802"/>
                <a:gd name="T76" fmla="*/ 1615420156 w 641"/>
                <a:gd name="T77" fmla="*/ 458668438 h 802"/>
                <a:gd name="T78" fmla="*/ 1615420156 w 641"/>
                <a:gd name="T79" fmla="*/ 458668438 h 802"/>
                <a:gd name="T80" fmla="*/ 1615420156 w 641"/>
                <a:gd name="T81" fmla="*/ 458668438 h 80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41" h="802">
                  <a:moveTo>
                    <a:pt x="641" y="182"/>
                  </a:moveTo>
                  <a:lnTo>
                    <a:pt x="641" y="82"/>
                  </a:lnTo>
                  <a:lnTo>
                    <a:pt x="627" y="82"/>
                  </a:lnTo>
                  <a:lnTo>
                    <a:pt x="540" y="165"/>
                  </a:lnTo>
                  <a:lnTo>
                    <a:pt x="540" y="64"/>
                  </a:lnTo>
                  <a:lnTo>
                    <a:pt x="410" y="64"/>
                  </a:lnTo>
                  <a:lnTo>
                    <a:pt x="372" y="106"/>
                  </a:lnTo>
                  <a:lnTo>
                    <a:pt x="327" y="59"/>
                  </a:lnTo>
                  <a:lnTo>
                    <a:pt x="235" y="59"/>
                  </a:lnTo>
                  <a:lnTo>
                    <a:pt x="235" y="0"/>
                  </a:lnTo>
                  <a:lnTo>
                    <a:pt x="201" y="0"/>
                  </a:lnTo>
                  <a:lnTo>
                    <a:pt x="201" y="28"/>
                  </a:lnTo>
                  <a:lnTo>
                    <a:pt x="81" y="149"/>
                  </a:lnTo>
                  <a:lnTo>
                    <a:pt x="81" y="220"/>
                  </a:lnTo>
                  <a:lnTo>
                    <a:pt x="121" y="220"/>
                  </a:lnTo>
                  <a:lnTo>
                    <a:pt x="121" y="355"/>
                  </a:lnTo>
                  <a:lnTo>
                    <a:pt x="67" y="407"/>
                  </a:lnTo>
                  <a:lnTo>
                    <a:pt x="67" y="501"/>
                  </a:lnTo>
                  <a:lnTo>
                    <a:pt x="41" y="501"/>
                  </a:lnTo>
                  <a:lnTo>
                    <a:pt x="22" y="480"/>
                  </a:lnTo>
                  <a:lnTo>
                    <a:pt x="3" y="499"/>
                  </a:lnTo>
                  <a:lnTo>
                    <a:pt x="3" y="532"/>
                  </a:lnTo>
                  <a:lnTo>
                    <a:pt x="19" y="546"/>
                  </a:lnTo>
                  <a:lnTo>
                    <a:pt x="0" y="565"/>
                  </a:lnTo>
                  <a:lnTo>
                    <a:pt x="29" y="591"/>
                  </a:lnTo>
                  <a:lnTo>
                    <a:pt x="29" y="717"/>
                  </a:lnTo>
                  <a:lnTo>
                    <a:pt x="114" y="802"/>
                  </a:lnTo>
                  <a:lnTo>
                    <a:pt x="157" y="762"/>
                  </a:lnTo>
                  <a:lnTo>
                    <a:pt x="157" y="686"/>
                  </a:lnTo>
                  <a:lnTo>
                    <a:pt x="343" y="686"/>
                  </a:lnTo>
                  <a:lnTo>
                    <a:pt x="343" y="513"/>
                  </a:lnTo>
                  <a:lnTo>
                    <a:pt x="393" y="466"/>
                  </a:lnTo>
                  <a:lnTo>
                    <a:pt x="393" y="426"/>
                  </a:lnTo>
                  <a:lnTo>
                    <a:pt x="455" y="426"/>
                  </a:lnTo>
                  <a:lnTo>
                    <a:pt x="455" y="369"/>
                  </a:lnTo>
                  <a:lnTo>
                    <a:pt x="556" y="267"/>
                  </a:lnTo>
                  <a:lnTo>
                    <a:pt x="575" y="267"/>
                  </a:lnTo>
                  <a:lnTo>
                    <a:pt x="575" y="246"/>
                  </a:lnTo>
                  <a:lnTo>
                    <a:pt x="641" y="182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sp>
          <p:nvSpPr>
            <p:cNvPr id="277" name="Freeform 36"/>
            <p:cNvSpPr>
              <a:spLocks/>
            </p:cNvSpPr>
            <p:nvPr/>
          </p:nvSpPr>
          <p:spPr bwMode="auto">
            <a:xfrm>
              <a:off x="5301199" y="2987676"/>
              <a:ext cx="822325" cy="623887"/>
            </a:xfrm>
            <a:custGeom>
              <a:avLst/>
              <a:gdLst>
                <a:gd name="T0" fmla="*/ 549394063 w 518"/>
                <a:gd name="T1" fmla="*/ 0 h 393"/>
                <a:gd name="T2" fmla="*/ 345262200 w 518"/>
                <a:gd name="T3" fmla="*/ 0 h 393"/>
                <a:gd name="T4" fmla="*/ 262096250 w 518"/>
                <a:gd name="T5" fmla="*/ 88206192 h 393"/>
                <a:gd name="T6" fmla="*/ 322580000 w 518"/>
                <a:gd name="T7" fmla="*/ 148689893 h 393"/>
                <a:gd name="T8" fmla="*/ 173891575 w 518"/>
                <a:gd name="T9" fmla="*/ 292337891 h 393"/>
                <a:gd name="T10" fmla="*/ 70564375 w 518"/>
                <a:gd name="T11" fmla="*/ 292337891 h 393"/>
                <a:gd name="T12" fmla="*/ 70564375 w 518"/>
                <a:gd name="T13" fmla="*/ 549393622 h 393"/>
                <a:gd name="T14" fmla="*/ 0 w 518"/>
                <a:gd name="T15" fmla="*/ 624998249 h 393"/>
                <a:gd name="T16" fmla="*/ 0 w 518"/>
                <a:gd name="T17" fmla="*/ 798889685 h 393"/>
                <a:gd name="T18" fmla="*/ 118448138 w 518"/>
                <a:gd name="T19" fmla="*/ 798889685 h 393"/>
                <a:gd name="T20" fmla="*/ 304939700 w 518"/>
                <a:gd name="T21" fmla="*/ 990421406 h 393"/>
                <a:gd name="T22" fmla="*/ 435987825 w 518"/>
                <a:gd name="T23" fmla="*/ 851812130 h 393"/>
                <a:gd name="T24" fmla="*/ 511592513 w 518"/>
                <a:gd name="T25" fmla="*/ 929937705 h 393"/>
                <a:gd name="T26" fmla="*/ 589716563 w 518"/>
                <a:gd name="T27" fmla="*/ 851812130 h 393"/>
                <a:gd name="T28" fmla="*/ 690522813 w 518"/>
                <a:gd name="T29" fmla="*/ 955139247 h 393"/>
                <a:gd name="T30" fmla="*/ 829132200 w 518"/>
                <a:gd name="T31" fmla="*/ 816529971 h 393"/>
                <a:gd name="T32" fmla="*/ 912296563 w 518"/>
                <a:gd name="T33" fmla="*/ 816529971 h 393"/>
                <a:gd name="T34" fmla="*/ 995462513 w 518"/>
                <a:gd name="T35" fmla="*/ 899695854 h 393"/>
                <a:gd name="T36" fmla="*/ 1169352500 w 518"/>
                <a:gd name="T37" fmla="*/ 899695854 h 393"/>
                <a:gd name="T38" fmla="*/ 1169352500 w 518"/>
                <a:gd name="T39" fmla="*/ 990421406 h 393"/>
                <a:gd name="T40" fmla="*/ 1305440938 w 518"/>
                <a:gd name="T41" fmla="*/ 859373386 h 393"/>
                <a:gd name="T42" fmla="*/ 1305440938 w 518"/>
                <a:gd name="T43" fmla="*/ 524192080 h 393"/>
                <a:gd name="T44" fmla="*/ 1066026888 w 518"/>
                <a:gd name="T45" fmla="*/ 524192080 h 393"/>
                <a:gd name="T46" fmla="*/ 1066026888 w 518"/>
                <a:gd name="T47" fmla="*/ 471269635 h 393"/>
                <a:gd name="T48" fmla="*/ 965220638 w 518"/>
                <a:gd name="T49" fmla="*/ 471269635 h 393"/>
                <a:gd name="T50" fmla="*/ 965220638 w 518"/>
                <a:gd name="T51" fmla="*/ 715723801 h 393"/>
                <a:gd name="T52" fmla="*/ 912296563 w 518"/>
                <a:gd name="T53" fmla="*/ 763607526 h 393"/>
                <a:gd name="T54" fmla="*/ 821570938 w 518"/>
                <a:gd name="T55" fmla="*/ 672881973 h 393"/>
                <a:gd name="T56" fmla="*/ 821570938 w 518"/>
                <a:gd name="T57" fmla="*/ 178931744 h 393"/>
                <a:gd name="T58" fmla="*/ 745966250 w 518"/>
                <a:gd name="T59" fmla="*/ 178931744 h 393"/>
                <a:gd name="T60" fmla="*/ 745966250 w 518"/>
                <a:gd name="T61" fmla="*/ 0 h 393"/>
                <a:gd name="T62" fmla="*/ 549394063 w 518"/>
                <a:gd name="T63" fmla="*/ 0 h 393"/>
                <a:gd name="T64" fmla="*/ 549394063 w 518"/>
                <a:gd name="T65" fmla="*/ 0 h 393"/>
                <a:gd name="T66" fmla="*/ 549394063 w 518"/>
                <a:gd name="T67" fmla="*/ 0 h 39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18" h="393">
                  <a:moveTo>
                    <a:pt x="218" y="0"/>
                  </a:moveTo>
                  <a:lnTo>
                    <a:pt x="137" y="0"/>
                  </a:lnTo>
                  <a:lnTo>
                    <a:pt x="104" y="35"/>
                  </a:lnTo>
                  <a:lnTo>
                    <a:pt x="128" y="59"/>
                  </a:lnTo>
                  <a:lnTo>
                    <a:pt x="69" y="116"/>
                  </a:lnTo>
                  <a:lnTo>
                    <a:pt x="28" y="116"/>
                  </a:lnTo>
                  <a:lnTo>
                    <a:pt x="28" y="218"/>
                  </a:lnTo>
                  <a:lnTo>
                    <a:pt x="0" y="248"/>
                  </a:lnTo>
                  <a:lnTo>
                    <a:pt x="0" y="317"/>
                  </a:lnTo>
                  <a:lnTo>
                    <a:pt x="47" y="317"/>
                  </a:lnTo>
                  <a:lnTo>
                    <a:pt x="121" y="393"/>
                  </a:lnTo>
                  <a:lnTo>
                    <a:pt x="173" y="338"/>
                  </a:lnTo>
                  <a:lnTo>
                    <a:pt x="203" y="369"/>
                  </a:lnTo>
                  <a:lnTo>
                    <a:pt x="234" y="338"/>
                  </a:lnTo>
                  <a:lnTo>
                    <a:pt x="274" y="379"/>
                  </a:lnTo>
                  <a:lnTo>
                    <a:pt x="329" y="324"/>
                  </a:lnTo>
                  <a:lnTo>
                    <a:pt x="362" y="324"/>
                  </a:lnTo>
                  <a:lnTo>
                    <a:pt x="395" y="357"/>
                  </a:lnTo>
                  <a:lnTo>
                    <a:pt x="464" y="357"/>
                  </a:lnTo>
                  <a:lnTo>
                    <a:pt x="464" y="393"/>
                  </a:lnTo>
                  <a:lnTo>
                    <a:pt x="518" y="341"/>
                  </a:lnTo>
                  <a:lnTo>
                    <a:pt x="518" y="208"/>
                  </a:lnTo>
                  <a:lnTo>
                    <a:pt x="423" y="208"/>
                  </a:lnTo>
                  <a:lnTo>
                    <a:pt x="423" y="187"/>
                  </a:lnTo>
                  <a:lnTo>
                    <a:pt x="383" y="187"/>
                  </a:lnTo>
                  <a:lnTo>
                    <a:pt x="383" y="284"/>
                  </a:lnTo>
                  <a:lnTo>
                    <a:pt x="362" y="303"/>
                  </a:lnTo>
                  <a:lnTo>
                    <a:pt x="326" y="267"/>
                  </a:lnTo>
                  <a:lnTo>
                    <a:pt x="326" y="71"/>
                  </a:lnTo>
                  <a:lnTo>
                    <a:pt x="296" y="71"/>
                  </a:lnTo>
                  <a:lnTo>
                    <a:pt x="296" y="0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CH"/>
            </a:p>
          </p:txBody>
        </p:sp>
        <p:grpSp>
          <p:nvGrpSpPr>
            <p:cNvPr id="278" name="Gruppieren 277"/>
            <p:cNvGrpSpPr/>
            <p:nvPr/>
          </p:nvGrpSpPr>
          <p:grpSpPr>
            <a:xfrm>
              <a:off x="2850100" y="2935289"/>
              <a:ext cx="1177925" cy="1476375"/>
              <a:chOff x="1812926" y="2955926"/>
              <a:chExt cx="1177925" cy="1476375"/>
            </a:xfrm>
            <a:solidFill>
              <a:schemeClr val="bg2"/>
            </a:solidFill>
          </p:grpSpPr>
          <p:sp>
            <p:nvSpPr>
              <p:cNvPr id="283" name="Freeform 16"/>
              <p:cNvSpPr>
                <a:spLocks/>
              </p:cNvSpPr>
              <p:nvPr/>
            </p:nvSpPr>
            <p:spPr bwMode="auto">
              <a:xfrm>
                <a:off x="1925638" y="2955926"/>
                <a:ext cx="1065213" cy="1476375"/>
              </a:xfrm>
              <a:custGeom>
                <a:avLst/>
                <a:gdLst>
                  <a:gd name="T0" fmla="*/ 605 w 671"/>
                  <a:gd name="T1" fmla="*/ 584 h 930"/>
                  <a:gd name="T2" fmla="*/ 671 w 671"/>
                  <a:gd name="T3" fmla="*/ 584 h 930"/>
                  <a:gd name="T4" fmla="*/ 671 w 671"/>
                  <a:gd name="T5" fmla="*/ 542 h 930"/>
                  <a:gd name="T6" fmla="*/ 612 w 671"/>
                  <a:gd name="T7" fmla="*/ 485 h 930"/>
                  <a:gd name="T8" fmla="*/ 612 w 671"/>
                  <a:gd name="T9" fmla="*/ 267 h 930"/>
                  <a:gd name="T10" fmla="*/ 650 w 671"/>
                  <a:gd name="T11" fmla="*/ 232 h 930"/>
                  <a:gd name="T12" fmla="*/ 650 w 671"/>
                  <a:gd name="T13" fmla="*/ 203 h 930"/>
                  <a:gd name="T14" fmla="*/ 612 w 671"/>
                  <a:gd name="T15" fmla="*/ 168 h 930"/>
                  <a:gd name="T16" fmla="*/ 475 w 671"/>
                  <a:gd name="T17" fmla="*/ 168 h 930"/>
                  <a:gd name="T18" fmla="*/ 475 w 671"/>
                  <a:gd name="T19" fmla="*/ 66 h 930"/>
                  <a:gd name="T20" fmla="*/ 518 w 671"/>
                  <a:gd name="T21" fmla="*/ 23 h 930"/>
                  <a:gd name="T22" fmla="*/ 494 w 671"/>
                  <a:gd name="T23" fmla="*/ 0 h 930"/>
                  <a:gd name="T24" fmla="*/ 421 w 671"/>
                  <a:gd name="T25" fmla="*/ 0 h 930"/>
                  <a:gd name="T26" fmla="*/ 383 w 671"/>
                  <a:gd name="T27" fmla="*/ 38 h 930"/>
                  <a:gd name="T28" fmla="*/ 307 w 671"/>
                  <a:gd name="T29" fmla="*/ 38 h 930"/>
                  <a:gd name="T30" fmla="*/ 302 w 671"/>
                  <a:gd name="T31" fmla="*/ 113 h 930"/>
                  <a:gd name="T32" fmla="*/ 361 w 671"/>
                  <a:gd name="T33" fmla="*/ 175 h 930"/>
                  <a:gd name="T34" fmla="*/ 305 w 671"/>
                  <a:gd name="T35" fmla="*/ 234 h 930"/>
                  <a:gd name="T36" fmla="*/ 158 w 671"/>
                  <a:gd name="T37" fmla="*/ 90 h 930"/>
                  <a:gd name="T38" fmla="*/ 118 w 671"/>
                  <a:gd name="T39" fmla="*/ 132 h 930"/>
                  <a:gd name="T40" fmla="*/ 250 w 671"/>
                  <a:gd name="T41" fmla="*/ 267 h 930"/>
                  <a:gd name="T42" fmla="*/ 196 w 671"/>
                  <a:gd name="T43" fmla="*/ 286 h 930"/>
                  <a:gd name="T44" fmla="*/ 196 w 671"/>
                  <a:gd name="T45" fmla="*/ 348 h 930"/>
                  <a:gd name="T46" fmla="*/ 125 w 671"/>
                  <a:gd name="T47" fmla="*/ 416 h 930"/>
                  <a:gd name="T48" fmla="*/ 177 w 671"/>
                  <a:gd name="T49" fmla="*/ 471 h 930"/>
                  <a:gd name="T50" fmla="*/ 82 w 671"/>
                  <a:gd name="T51" fmla="*/ 565 h 930"/>
                  <a:gd name="T52" fmla="*/ 26 w 671"/>
                  <a:gd name="T53" fmla="*/ 565 h 930"/>
                  <a:gd name="T54" fmla="*/ 0 w 671"/>
                  <a:gd name="T55" fmla="*/ 594 h 930"/>
                  <a:gd name="T56" fmla="*/ 0 w 671"/>
                  <a:gd name="T57" fmla="*/ 705 h 930"/>
                  <a:gd name="T58" fmla="*/ 120 w 671"/>
                  <a:gd name="T59" fmla="*/ 705 h 930"/>
                  <a:gd name="T60" fmla="*/ 120 w 671"/>
                  <a:gd name="T61" fmla="*/ 731 h 930"/>
                  <a:gd name="T62" fmla="*/ 85 w 671"/>
                  <a:gd name="T63" fmla="*/ 767 h 930"/>
                  <a:gd name="T64" fmla="*/ 30 w 671"/>
                  <a:gd name="T65" fmla="*/ 767 h 930"/>
                  <a:gd name="T66" fmla="*/ 2 w 671"/>
                  <a:gd name="T67" fmla="*/ 793 h 930"/>
                  <a:gd name="T68" fmla="*/ 73 w 671"/>
                  <a:gd name="T69" fmla="*/ 864 h 930"/>
                  <a:gd name="T70" fmla="*/ 113 w 671"/>
                  <a:gd name="T71" fmla="*/ 823 h 930"/>
                  <a:gd name="T72" fmla="*/ 219 w 671"/>
                  <a:gd name="T73" fmla="*/ 930 h 930"/>
                  <a:gd name="T74" fmla="*/ 298 w 671"/>
                  <a:gd name="T75" fmla="*/ 852 h 930"/>
                  <a:gd name="T76" fmla="*/ 347 w 671"/>
                  <a:gd name="T77" fmla="*/ 852 h 930"/>
                  <a:gd name="T78" fmla="*/ 418 w 671"/>
                  <a:gd name="T79" fmla="*/ 783 h 930"/>
                  <a:gd name="T80" fmla="*/ 473 w 671"/>
                  <a:gd name="T81" fmla="*/ 783 h 930"/>
                  <a:gd name="T82" fmla="*/ 541 w 671"/>
                  <a:gd name="T83" fmla="*/ 712 h 930"/>
                  <a:gd name="T84" fmla="*/ 581 w 671"/>
                  <a:gd name="T85" fmla="*/ 712 h 930"/>
                  <a:gd name="T86" fmla="*/ 605 w 671"/>
                  <a:gd name="T87" fmla="*/ 691 h 930"/>
                  <a:gd name="T88" fmla="*/ 605 w 671"/>
                  <a:gd name="T89" fmla="*/ 584 h 930"/>
                  <a:gd name="T90" fmla="*/ 605 w 671"/>
                  <a:gd name="T91" fmla="*/ 584 h 930"/>
                  <a:gd name="T92" fmla="*/ 605 w 671"/>
                  <a:gd name="T93" fmla="*/ 584 h 9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71" h="930">
                    <a:moveTo>
                      <a:pt x="605" y="584"/>
                    </a:moveTo>
                    <a:lnTo>
                      <a:pt x="671" y="584"/>
                    </a:lnTo>
                    <a:lnTo>
                      <a:pt x="671" y="542"/>
                    </a:lnTo>
                    <a:lnTo>
                      <a:pt x="612" y="485"/>
                    </a:lnTo>
                    <a:lnTo>
                      <a:pt x="612" y="267"/>
                    </a:lnTo>
                    <a:lnTo>
                      <a:pt x="650" y="232"/>
                    </a:lnTo>
                    <a:lnTo>
                      <a:pt x="650" y="203"/>
                    </a:lnTo>
                    <a:lnTo>
                      <a:pt x="612" y="168"/>
                    </a:lnTo>
                    <a:lnTo>
                      <a:pt x="475" y="168"/>
                    </a:lnTo>
                    <a:lnTo>
                      <a:pt x="475" y="66"/>
                    </a:lnTo>
                    <a:lnTo>
                      <a:pt x="518" y="23"/>
                    </a:lnTo>
                    <a:lnTo>
                      <a:pt x="494" y="0"/>
                    </a:lnTo>
                    <a:lnTo>
                      <a:pt x="421" y="0"/>
                    </a:lnTo>
                    <a:lnTo>
                      <a:pt x="383" y="38"/>
                    </a:lnTo>
                    <a:lnTo>
                      <a:pt x="307" y="38"/>
                    </a:lnTo>
                    <a:lnTo>
                      <a:pt x="302" y="113"/>
                    </a:lnTo>
                    <a:lnTo>
                      <a:pt x="361" y="175"/>
                    </a:lnTo>
                    <a:lnTo>
                      <a:pt x="305" y="234"/>
                    </a:lnTo>
                    <a:lnTo>
                      <a:pt x="158" y="90"/>
                    </a:lnTo>
                    <a:lnTo>
                      <a:pt x="118" y="132"/>
                    </a:lnTo>
                    <a:lnTo>
                      <a:pt x="250" y="267"/>
                    </a:lnTo>
                    <a:lnTo>
                      <a:pt x="196" y="286"/>
                    </a:lnTo>
                    <a:lnTo>
                      <a:pt x="196" y="348"/>
                    </a:lnTo>
                    <a:lnTo>
                      <a:pt x="125" y="416"/>
                    </a:lnTo>
                    <a:lnTo>
                      <a:pt x="177" y="471"/>
                    </a:lnTo>
                    <a:lnTo>
                      <a:pt x="82" y="565"/>
                    </a:lnTo>
                    <a:lnTo>
                      <a:pt x="26" y="565"/>
                    </a:lnTo>
                    <a:lnTo>
                      <a:pt x="0" y="594"/>
                    </a:lnTo>
                    <a:lnTo>
                      <a:pt x="0" y="705"/>
                    </a:lnTo>
                    <a:lnTo>
                      <a:pt x="120" y="705"/>
                    </a:lnTo>
                    <a:lnTo>
                      <a:pt x="120" y="731"/>
                    </a:lnTo>
                    <a:lnTo>
                      <a:pt x="85" y="767"/>
                    </a:lnTo>
                    <a:lnTo>
                      <a:pt x="30" y="767"/>
                    </a:lnTo>
                    <a:lnTo>
                      <a:pt x="2" y="793"/>
                    </a:lnTo>
                    <a:lnTo>
                      <a:pt x="73" y="864"/>
                    </a:lnTo>
                    <a:lnTo>
                      <a:pt x="113" y="823"/>
                    </a:lnTo>
                    <a:lnTo>
                      <a:pt x="219" y="930"/>
                    </a:lnTo>
                    <a:lnTo>
                      <a:pt x="298" y="852"/>
                    </a:lnTo>
                    <a:lnTo>
                      <a:pt x="347" y="852"/>
                    </a:lnTo>
                    <a:lnTo>
                      <a:pt x="418" y="783"/>
                    </a:lnTo>
                    <a:lnTo>
                      <a:pt x="473" y="783"/>
                    </a:lnTo>
                    <a:lnTo>
                      <a:pt x="541" y="712"/>
                    </a:lnTo>
                    <a:lnTo>
                      <a:pt x="581" y="712"/>
                    </a:lnTo>
                    <a:lnTo>
                      <a:pt x="605" y="691"/>
                    </a:lnTo>
                    <a:lnTo>
                      <a:pt x="605" y="584"/>
                    </a:lnTo>
                    <a:lnTo>
                      <a:pt x="605" y="584"/>
                    </a:lnTo>
                    <a:lnTo>
                      <a:pt x="605" y="58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CH"/>
              </a:p>
            </p:txBody>
          </p:sp>
          <p:sp>
            <p:nvSpPr>
              <p:cNvPr id="284" name="Freeform 33"/>
              <p:cNvSpPr>
                <a:spLocks/>
              </p:cNvSpPr>
              <p:nvPr/>
            </p:nvSpPr>
            <p:spPr bwMode="auto">
              <a:xfrm>
                <a:off x="1931988" y="3556001"/>
                <a:ext cx="153988" cy="161925"/>
              </a:xfrm>
              <a:custGeom>
                <a:avLst/>
                <a:gdLst>
                  <a:gd name="T0" fmla="*/ 57 w 97"/>
                  <a:gd name="T1" fmla="*/ 102 h 102"/>
                  <a:gd name="T2" fmla="*/ 57 w 97"/>
                  <a:gd name="T3" fmla="*/ 102 h 102"/>
                  <a:gd name="T4" fmla="*/ 57 w 97"/>
                  <a:gd name="T5" fmla="*/ 102 h 102"/>
                  <a:gd name="T6" fmla="*/ 97 w 97"/>
                  <a:gd name="T7" fmla="*/ 60 h 102"/>
                  <a:gd name="T8" fmla="*/ 48 w 97"/>
                  <a:gd name="T9" fmla="*/ 0 h 102"/>
                  <a:gd name="T10" fmla="*/ 0 w 97"/>
                  <a:gd name="T11" fmla="*/ 71 h 102"/>
                  <a:gd name="T12" fmla="*/ 0 w 97"/>
                  <a:gd name="T13" fmla="*/ 102 h 102"/>
                  <a:gd name="T14" fmla="*/ 57 w 97"/>
                  <a:gd name="T15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7" h="102">
                    <a:moveTo>
                      <a:pt x="57" y="102"/>
                    </a:moveTo>
                    <a:lnTo>
                      <a:pt x="57" y="102"/>
                    </a:lnTo>
                    <a:lnTo>
                      <a:pt x="57" y="102"/>
                    </a:lnTo>
                    <a:lnTo>
                      <a:pt x="97" y="60"/>
                    </a:lnTo>
                    <a:lnTo>
                      <a:pt x="48" y="0"/>
                    </a:lnTo>
                    <a:lnTo>
                      <a:pt x="0" y="71"/>
                    </a:lnTo>
                    <a:lnTo>
                      <a:pt x="0" y="102"/>
                    </a:lnTo>
                    <a:lnTo>
                      <a:pt x="57" y="10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CH"/>
              </a:p>
            </p:txBody>
          </p:sp>
          <p:sp>
            <p:nvSpPr>
              <p:cNvPr id="285" name="Freeform 34"/>
              <p:cNvSpPr>
                <a:spLocks/>
              </p:cNvSpPr>
              <p:nvPr/>
            </p:nvSpPr>
            <p:spPr bwMode="auto">
              <a:xfrm>
                <a:off x="1812926" y="3627438"/>
                <a:ext cx="82550" cy="79375"/>
              </a:xfrm>
              <a:custGeom>
                <a:avLst/>
                <a:gdLst>
                  <a:gd name="T0" fmla="*/ 18 w 52"/>
                  <a:gd name="T1" fmla="*/ 3 h 50"/>
                  <a:gd name="T2" fmla="*/ 0 w 52"/>
                  <a:gd name="T3" fmla="*/ 22 h 50"/>
                  <a:gd name="T4" fmla="*/ 26 w 52"/>
                  <a:gd name="T5" fmla="*/ 50 h 50"/>
                  <a:gd name="T6" fmla="*/ 52 w 52"/>
                  <a:gd name="T7" fmla="*/ 22 h 50"/>
                  <a:gd name="T8" fmla="*/ 52 w 52"/>
                  <a:gd name="T9" fmla="*/ 0 h 50"/>
                  <a:gd name="T10" fmla="*/ 18 w 52"/>
                  <a:gd name="T11" fmla="*/ 3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50">
                    <a:moveTo>
                      <a:pt x="18" y="3"/>
                    </a:moveTo>
                    <a:lnTo>
                      <a:pt x="0" y="22"/>
                    </a:lnTo>
                    <a:lnTo>
                      <a:pt x="26" y="50"/>
                    </a:lnTo>
                    <a:lnTo>
                      <a:pt x="52" y="22"/>
                    </a:lnTo>
                    <a:lnTo>
                      <a:pt x="52" y="0"/>
                    </a:lnTo>
                    <a:lnTo>
                      <a:pt x="18" y="3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CH"/>
              </a:p>
            </p:txBody>
          </p:sp>
          <p:sp>
            <p:nvSpPr>
              <p:cNvPr id="286" name="Freeform 37"/>
              <p:cNvSpPr>
                <a:spLocks/>
              </p:cNvSpPr>
              <p:nvPr/>
            </p:nvSpPr>
            <p:spPr bwMode="auto">
              <a:xfrm>
                <a:off x="1854201" y="3217863"/>
                <a:ext cx="336550" cy="315913"/>
              </a:xfrm>
              <a:custGeom>
                <a:avLst/>
                <a:gdLst>
                  <a:gd name="T0" fmla="*/ 71 w 212"/>
                  <a:gd name="T1" fmla="*/ 57 h 199"/>
                  <a:gd name="T2" fmla="*/ 0 w 212"/>
                  <a:gd name="T3" fmla="*/ 121 h 199"/>
                  <a:gd name="T4" fmla="*/ 75 w 212"/>
                  <a:gd name="T5" fmla="*/ 199 h 199"/>
                  <a:gd name="T6" fmla="*/ 165 w 212"/>
                  <a:gd name="T7" fmla="*/ 199 h 199"/>
                  <a:gd name="T8" fmla="*/ 212 w 212"/>
                  <a:gd name="T9" fmla="*/ 152 h 199"/>
                  <a:gd name="T10" fmla="*/ 170 w 212"/>
                  <a:gd name="T11" fmla="*/ 109 h 199"/>
                  <a:gd name="T12" fmla="*/ 203 w 212"/>
                  <a:gd name="T13" fmla="*/ 74 h 199"/>
                  <a:gd name="T14" fmla="*/ 130 w 212"/>
                  <a:gd name="T15" fmla="*/ 0 h 199"/>
                  <a:gd name="T16" fmla="*/ 113 w 212"/>
                  <a:gd name="T17" fmla="*/ 15 h 199"/>
                  <a:gd name="T18" fmla="*/ 71 w 212"/>
                  <a:gd name="T19" fmla="*/ 60 h 199"/>
                  <a:gd name="T20" fmla="*/ 71 w 212"/>
                  <a:gd name="T21" fmla="*/ 57 h 199"/>
                  <a:gd name="T22" fmla="*/ 71 w 212"/>
                  <a:gd name="T23" fmla="*/ 57 h 199"/>
                  <a:gd name="T24" fmla="*/ 71 w 212"/>
                  <a:gd name="T25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2" h="199">
                    <a:moveTo>
                      <a:pt x="71" y="57"/>
                    </a:moveTo>
                    <a:lnTo>
                      <a:pt x="0" y="121"/>
                    </a:lnTo>
                    <a:lnTo>
                      <a:pt x="75" y="199"/>
                    </a:lnTo>
                    <a:lnTo>
                      <a:pt x="165" y="199"/>
                    </a:lnTo>
                    <a:lnTo>
                      <a:pt x="212" y="152"/>
                    </a:lnTo>
                    <a:lnTo>
                      <a:pt x="170" y="109"/>
                    </a:lnTo>
                    <a:lnTo>
                      <a:pt x="203" y="74"/>
                    </a:lnTo>
                    <a:lnTo>
                      <a:pt x="130" y="0"/>
                    </a:lnTo>
                    <a:lnTo>
                      <a:pt x="113" y="15"/>
                    </a:lnTo>
                    <a:lnTo>
                      <a:pt x="71" y="60"/>
                    </a:lnTo>
                    <a:lnTo>
                      <a:pt x="71" y="57"/>
                    </a:lnTo>
                    <a:lnTo>
                      <a:pt x="71" y="57"/>
                    </a:lnTo>
                    <a:lnTo>
                      <a:pt x="71" y="57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CH"/>
              </a:p>
            </p:txBody>
          </p:sp>
        </p:grpSp>
        <p:grpSp>
          <p:nvGrpSpPr>
            <p:cNvPr id="279" name="Gruppieren 278"/>
            <p:cNvGrpSpPr/>
            <p:nvPr/>
          </p:nvGrpSpPr>
          <p:grpSpPr>
            <a:xfrm>
              <a:off x="3994687" y="1582739"/>
              <a:ext cx="1223963" cy="1160463"/>
              <a:chOff x="2957513" y="1603376"/>
              <a:chExt cx="1223963" cy="1160463"/>
            </a:xfrm>
            <a:solidFill>
              <a:schemeClr val="bg2"/>
            </a:solidFill>
          </p:grpSpPr>
          <p:sp>
            <p:nvSpPr>
              <p:cNvPr id="280" name="Freeform 21"/>
              <p:cNvSpPr>
                <a:spLocks/>
              </p:cNvSpPr>
              <p:nvPr/>
            </p:nvSpPr>
            <p:spPr bwMode="auto">
              <a:xfrm>
                <a:off x="2957513" y="1631951"/>
                <a:ext cx="1223963" cy="1131888"/>
              </a:xfrm>
              <a:custGeom>
                <a:avLst/>
                <a:gdLst>
                  <a:gd name="T0" fmla="*/ 646 w 771"/>
                  <a:gd name="T1" fmla="*/ 285 h 713"/>
                  <a:gd name="T2" fmla="*/ 702 w 771"/>
                  <a:gd name="T3" fmla="*/ 285 h 713"/>
                  <a:gd name="T4" fmla="*/ 771 w 771"/>
                  <a:gd name="T5" fmla="*/ 216 h 713"/>
                  <a:gd name="T6" fmla="*/ 771 w 771"/>
                  <a:gd name="T7" fmla="*/ 178 h 713"/>
                  <a:gd name="T8" fmla="*/ 717 w 771"/>
                  <a:gd name="T9" fmla="*/ 124 h 713"/>
                  <a:gd name="T10" fmla="*/ 669 w 771"/>
                  <a:gd name="T11" fmla="*/ 171 h 713"/>
                  <a:gd name="T12" fmla="*/ 605 w 771"/>
                  <a:gd name="T13" fmla="*/ 171 h 713"/>
                  <a:gd name="T14" fmla="*/ 523 w 771"/>
                  <a:gd name="T15" fmla="*/ 254 h 713"/>
                  <a:gd name="T16" fmla="*/ 480 w 771"/>
                  <a:gd name="T17" fmla="*/ 254 h 713"/>
                  <a:gd name="T18" fmla="*/ 430 w 771"/>
                  <a:gd name="T19" fmla="*/ 206 h 713"/>
                  <a:gd name="T20" fmla="*/ 345 w 771"/>
                  <a:gd name="T21" fmla="*/ 206 h 713"/>
                  <a:gd name="T22" fmla="*/ 345 w 771"/>
                  <a:gd name="T23" fmla="*/ 135 h 713"/>
                  <a:gd name="T24" fmla="*/ 430 w 771"/>
                  <a:gd name="T25" fmla="*/ 50 h 713"/>
                  <a:gd name="T26" fmla="*/ 430 w 771"/>
                  <a:gd name="T27" fmla="*/ 0 h 713"/>
                  <a:gd name="T28" fmla="*/ 312 w 771"/>
                  <a:gd name="T29" fmla="*/ 0 h 713"/>
                  <a:gd name="T30" fmla="*/ 312 w 771"/>
                  <a:gd name="T31" fmla="*/ 98 h 713"/>
                  <a:gd name="T32" fmla="*/ 246 w 771"/>
                  <a:gd name="T33" fmla="*/ 98 h 713"/>
                  <a:gd name="T34" fmla="*/ 246 w 771"/>
                  <a:gd name="T35" fmla="*/ 133 h 713"/>
                  <a:gd name="T36" fmla="*/ 199 w 771"/>
                  <a:gd name="T37" fmla="*/ 133 h 713"/>
                  <a:gd name="T38" fmla="*/ 199 w 771"/>
                  <a:gd name="T39" fmla="*/ 173 h 713"/>
                  <a:gd name="T40" fmla="*/ 97 w 771"/>
                  <a:gd name="T41" fmla="*/ 173 h 713"/>
                  <a:gd name="T42" fmla="*/ 97 w 771"/>
                  <a:gd name="T43" fmla="*/ 202 h 713"/>
                  <a:gd name="T44" fmla="*/ 196 w 771"/>
                  <a:gd name="T45" fmla="*/ 202 h 713"/>
                  <a:gd name="T46" fmla="*/ 262 w 771"/>
                  <a:gd name="T47" fmla="*/ 268 h 713"/>
                  <a:gd name="T48" fmla="*/ 262 w 771"/>
                  <a:gd name="T49" fmla="*/ 303 h 713"/>
                  <a:gd name="T50" fmla="*/ 225 w 771"/>
                  <a:gd name="T51" fmla="*/ 341 h 713"/>
                  <a:gd name="T52" fmla="*/ 156 w 771"/>
                  <a:gd name="T53" fmla="*/ 341 h 713"/>
                  <a:gd name="T54" fmla="*/ 121 w 771"/>
                  <a:gd name="T55" fmla="*/ 377 h 713"/>
                  <a:gd name="T56" fmla="*/ 80 w 771"/>
                  <a:gd name="T57" fmla="*/ 417 h 713"/>
                  <a:gd name="T58" fmla="*/ 57 w 771"/>
                  <a:gd name="T59" fmla="*/ 417 h 713"/>
                  <a:gd name="T60" fmla="*/ 0 w 771"/>
                  <a:gd name="T61" fmla="*/ 474 h 713"/>
                  <a:gd name="T62" fmla="*/ 71 w 771"/>
                  <a:gd name="T63" fmla="*/ 545 h 713"/>
                  <a:gd name="T64" fmla="*/ 125 w 771"/>
                  <a:gd name="T65" fmla="*/ 488 h 713"/>
                  <a:gd name="T66" fmla="*/ 175 w 771"/>
                  <a:gd name="T67" fmla="*/ 540 h 713"/>
                  <a:gd name="T68" fmla="*/ 47 w 771"/>
                  <a:gd name="T69" fmla="*/ 668 h 713"/>
                  <a:gd name="T70" fmla="*/ 92 w 771"/>
                  <a:gd name="T71" fmla="*/ 713 h 713"/>
                  <a:gd name="T72" fmla="*/ 215 w 771"/>
                  <a:gd name="T73" fmla="*/ 592 h 713"/>
                  <a:gd name="T74" fmla="*/ 196 w 771"/>
                  <a:gd name="T75" fmla="*/ 576 h 713"/>
                  <a:gd name="T76" fmla="*/ 234 w 771"/>
                  <a:gd name="T77" fmla="*/ 535 h 713"/>
                  <a:gd name="T78" fmla="*/ 279 w 771"/>
                  <a:gd name="T79" fmla="*/ 583 h 713"/>
                  <a:gd name="T80" fmla="*/ 350 w 771"/>
                  <a:gd name="T81" fmla="*/ 583 h 713"/>
                  <a:gd name="T82" fmla="*/ 388 w 771"/>
                  <a:gd name="T83" fmla="*/ 547 h 713"/>
                  <a:gd name="T84" fmla="*/ 343 w 771"/>
                  <a:gd name="T85" fmla="*/ 502 h 713"/>
                  <a:gd name="T86" fmla="*/ 343 w 771"/>
                  <a:gd name="T87" fmla="*/ 448 h 713"/>
                  <a:gd name="T88" fmla="*/ 267 w 771"/>
                  <a:gd name="T89" fmla="*/ 372 h 713"/>
                  <a:gd name="T90" fmla="*/ 300 w 771"/>
                  <a:gd name="T91" fmla="*/ 341 h 713"/>
                  <a:gd name="T92" fmla="*/ 388 w 771"/>
                  <a:gd name="T93" fmla="*/ 341 h 713"/>
                  <a:gd name="T94" fmla="*/ 440 w 771"/>
                  <a:gd name="T95" fmla="*/ 393 h 713"/>
                  <a:gd name="T96" fmla="*/ 468 w 771"/>
                  <a:gd name="T97" fmla="*/ 365 h 713"/>
                  <a:gd name="T98" fmla="*/ 504 w 771"/>
                  <a:gd name="T99" fmla="*/ 403 h 713"/>
                  <a:gd name="T100" fmla="*/ 546 w 771"/>
                  <a:gd name="T101" fmla="*/ 403 h 713"/>
                  <a:gd name="T102" fmla="*/ 546 w 771"/>
                  <a:gd name="T103" fmla="*/ 382 h 713"/>
                  <a:gd name="T104" fmla="*/ 646 w 771"/>
                  <a:gd name="T105" fmla="*/ 285 h 713"/>
                  <a:gd name="T106" fmla="*/ 646 w 771"/>
                  <a:gd name="T107" fmla="*/ 285 h 713"/>
                  <a:gd name="T108" fmla="*/ 646 w 771"/>
                  <a:gd name="T109" fmla="*/ 285 h 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71" h="713">
                    <a:moveTo>
                      <a:pt x="646" y="285"/>
                    </a:moveTo>
                    <a:lnTo>
                      <a:pt x="702" y="285"/>
                    </a:lnTo>
                    <a:lnTo>
                      <a:pt x="771" y="216"/>
                    </a:lnTo>
                    <a:lnTo>
                      <a:pt x="771" y="178"/>
                    </a:lnTo>
                    <a:lnTo>
                      <a:pt x="717" y="124"/>
                    </a:lnTo>
                    <a:lnTo>
                      <a:pt x="669" y="171"/>
                    </a:lnTo>
                    <a:lnTo>
                      <a:pt x="605" y="171"/>
                    </a:lnTo>
                    <a:lnTo>
                      <a:pt x="523" y="254"/>
                    </a:lnTo>
                    <a:lnTo>
                      <a:pt x="480" y="254"/>
                    </a:lnTo>
                    <a:lnTo>
                      <a:pt x="430" y="206"/>
                    </a:lnTo>
                    <a:lnTo>
                      <a:pt x="345" y="206"/>
                    </a:lnTo>
                    <a:lnTo>
                      <a:pt x="345" y="135"/>
                    </a:lnTo>
                    <a:lnTo>
                      <a:pt x="430" y="50"/>
                    </a:lnTo>
                    <a:lnTo>
                      <a:pt x="430" y="0"/>
                    </a:lnTo>
                    <a:lnTo>
                      <a:pt x="312" y="0"/>
                    </a:lnTo>
                    <a:lnTo>
                      <a:pt x="312" y="98"/>
                    </a:lnTo>
                    <a:lnTo>
                      <a:pt x="246" y="98"/>
                    </a:lnTo>
                    <a:lnTo>
                      <a:pt x="246" y="133"/>
                    </a:lnTo>
                    <a:lnTo>
                      <a:pt x="199" y="133"/>
                    </a:lnTo>
                    <a:lnTo>
                      <a:pt x="199" y="173"/>
                    </a:lnTo>
                    <a:lnTo>
                      <a:pt x="97" y="173"/>
                    </a:lnTo>
                    <a:lnTo>
                      <a:pt x="97" y="202"/>
                    </a:lnTo>
                    <a:lnTo>
                      <a:pt x="196" y="202"/>
                    </a:lnTo>
                    <a:lnTo>
                      <a:pt x="262" y="268"/>
                    </a:lnTo>
                    <a:lnTo>
                      <a:pt x="262" y="303"/>
                    </a:lnTo>
                    <a:lnTo>
                      <a:pt x="225" y="341"/>
                    </a:lnTo>
                    <a:lnTo>
                      <a:pt x="156" y="341"/>
                    </a:lnTo>
                    <a:lnTo>
                      <a:pt x="121" y="377"/>
                    </a:lnTo>
                    <a:lnTo>
                      <a:pt x="80" y="417"/>
                    </a:lnTo>
                    <a:lnTo>
                      <a:pt x="57" y="417"/>
                    </a:lnTo>
                    <a:lnTo>
                      <a:pt x="0" y="474"/>
                    </a:lnTo>
                    <a:lnTo>
                      <a:pt x="71" y="545"/>
                    </a:lnTo>
                    <a:lnTo>
                      <a:pt x="125" y="488"/>
                    </a:lnTo>
                    <a:lnTo>
                      <a:pt x="175" y="540"/>
                    </a:lnTo>
                    <a:lnTo>
                      <a:pt x="47" y="668"/>
                    </a:lnTo>
                    <a:lnTo>
                      <a:pt x="92" y="713"/>
                    </a:lnTo>
                    <a:lnTo>
                      <a:pt x="215" y="592"/>
                    </a:lnTo>
                    <a:lnTo>
                      <a:pt x="196" y="576"/>
                    </a:lnTo>
                    <a:lnTo>
                      <a:pt x="234" y="535"/>
                    </a:lnTo>
                    <a:lnTo>
                      <a:pt x="279" y="583"/>
                    </a:lnTo>
                    <a:lnTo>
                      <a:pt x="350" y="583"/>
                    </a:lnTo>
                    <a:lnTo>
                      <a:pt x="388" y="547"/>
                    </a:lnTo>
                    <a:lnTo>
                      <a:pt x="343" y="502"/>
                    </a:lnTo>
                    <a:lnTo>
                      <a:pt x="343" y="448"/>
                    </a:lnTo>
                    <a:lnTo>
                      <a:pt x="267" y="372"/>
                    </a:lnTo>
                    <a:lnTo>
                      <a:pt x="300" y="341"/>
                    </a:lnTo>
                    <a:lnTo>
                      <a:pt x="388" y="341"/>
                    </a:lnTo>
                    <a:lnTo>
                      <a:pt x="440" y="393"/>
                    </a:lnTo>
                    <a:lnTo>
                      <a:pt x="468" y="365"/>
                    </a:lnTo>
                    <a:lnTo>
                      <a:pt x="504" y="403"/>
                    </a:lnTo>
                    <a:lnTo>
                      <a:pt x="546" y="403"/>
                    </a:lnTo>
                    <a:lnTo>
                      <a:pt x="546" y="382"/>
                    </a:lnTo>
                    <a:lnTo>
                      <a:pt x="646" y="285"/>
                    </a:lnTo>
                    <a:lnTo>
                      <a:pt x="646" y="285"/>
                    </a:lnTo>
                    <a:lnTo>
                      <a:pt x="646" y="285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CH"/>
              </a:p>
            </p:txBody>
          </p:sp>
          <p:sp>
            <p:nvSpPr>
              <p:cNvPr id="281" name="Freeform 22"/>
              <p:cNvSpPr>
                <a:spLocks/>
              </p:cNvSpPr>
              <p:nvPr/>
            </p:nvSpPr>
            <p:spPr bwMode="auto">
              <a:xfrm>
                <a:off x="3040063" y="1752601"/>
                <a:ext cx="115888" cy="76200"/>
              </a:xfrm>
              <a:custGeom>
                <a:avLst/>
                <a:gdLst>
                  <a:gd name="T0" fmla="*/ 54 w 73"/>
                  <a:gd name="T1" fmla="*/ 48 h 48"/>
                  <a:gd name="T2" fmla="*/ 73 w 73"/>
                  <a:gd name="T3" fmla="*/ 26 h 48"/>
                  <a:gd name="T4" fmla="*/ 47 w 73"/>
                  <a:gd name="T5" fmla="*/ 0 h 48"/>
                  <a:gd name="T6" fmla="*/ 21 w 73"/>
                  <a:gd name="T7" fmla="*/ 0 h 48"/>
                  <a:gd name="T8" fmla="*/ 0 w 73"/>
                  <a:gd name="T9" fmla="*/ 22 h 48"/>
                  <a:gd name="T10" fmla="*/ 0 w 73"/>
                  <a:gd name="T11" fmla="*/ 48 h 48"/>
                  <a:gd name="T12" fmla="*/ 54 w 73"/>
                  <a:gd name="T13" fmla="*/ 48 h 48"/>
                  <a:gd name="T14" fmla="*/ 54 w 73"/>
                  <a:gd name="T15" fmla="*/ 48 h 48"/>
                  <a:gd name="T16" fmla="*/ 54 w 73"/>
                  <a:gd name="T17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" h="48">
                    <a:moveTo>
                      <a:pt x="54" y="48"/>
                    </a:moveTo>
                    <a:lnTo>
                      <a:pt x="73" y="26"/>
                    </a:lnTo>
                    <a:lnTo>
                      <a:pt x="47" y="0"/>
                    </a:lnTo>
                    <a:lnTo>
                      <a:pt x="21" y="0"/>
                    </a:lnTo>
                    <a:lnTo>
                      <a:pt x="0" y="22"/>
                    </a:lnTo>
                    <a:lnTo>
                      <a:pt x="0" y="48"/>
                    </a:lnTo>
                    <a:lnTo>
                      <a:pt x="54" y="48"/>
                    </a:lnTo>
                    <a:lnTo>
                      <a:pt x="54" y="48"/>
                    </a:lnTo>
                    <a:lnTo>
                      <a:pt x="54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CH"/>
              </a:p>
            </p:txBody>
          </p:sp>
          <p:sp>
            <p:nvSpPr>
              <p:cNvPr id="282" name="Freeform 38"/>
              <p:cNvSpPr>
                <a:spLocks/>
              </p:cNvSpPr>
              <p:nvPr/>
            </p:nvSpPr>
            <p:spPr bwMode="auto">
              <a:xfrm>
                <a:off x="3141663" y="1603376"/>
                <a:ext cx="168275" cy="115888"/>
              </a:xfrm>
              <a:custGeom>
                <a:avLst/>
                <a:gdLst>
                  <a:gd name="T0" fmla="*/ 33 w 106"/>
                  <a:gd name="T1" fmla="*/ 21 h 73"/>
                  <a:gd name="T2" fmla="*/ 47 w 106"/>
                  <a:gd name="T3" fmla="*/ 30 h 73"/>
                  <a:gd name="T4" fmla="*/ 80 w 106"/>
                  <a:gd name="T5" fmla="*/ 0 h 73"/>
                  <a:gd name="T6" fmla="*/ 106 w 106"/>
                  <a:gd name="T7" fmla="*/ 0 h 73"/>
                  <a:gd name="T8" fmla="*/ 106 w 106"/>
                  <a:gd name="T9" fmla="*/ 73 h 73"/>
                  <a:gd name="T10" fmla="*/ 19 w 106"/>
                  <a:gd name="T11" fmla="*/ 73 h 73"/>
                  <a:gd name="T12" fmla="*/ 0 w 106"/>
                  <a:gd name="T13" fmla="*/ 54 h 73"/>
                  <a:gd name="T14" fmla="*/ 33 w 106"/>
                  <a:gd name="T15" fmla="*/ 21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6" h="73">
                    <a:moveTo>
                      <a:pt x="33" y="21"/>
                    </a:moveTo>
                    <a:lnTo>
                      <a:pt x="47" y="30"/>
                    </a:lnTo>
                    <a:lnTo>
                      <a:pt x="80" y="0"/>
                    </a:lnTo>
                    <a:lnTo>
                      <a:pt x="106" y="0"/>
                    </a:lnTo>
                    <a:lnTo>
                      <a:pt x="106" y="73"/>
                    </a:lnTo>
                    <a:lnTo>
                      <a:pt x="19" y="73"/>
                    </a:lnTo>
                    <a:lnTo>
                      <a:pt x="0" y="54"/>
                    </a:lnTo>
                    <a:lnTo>
                      <a:pt x="33" y="21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CH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8145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308" y="985742"/>
            <a:ext cx="10344517" cy="4925960"/>
          </a:xfrm>
          <a:prstGeom prst="rect">
            <a:avLst/>
          </a:prstGeom>
        </p:spPr>
      </p:pic>
      <p:sp>
        <p:nvSpPr>
          <p:cNvPr id="98" name="Rectangle 2"/>
          <p:cNvSpPr>
            <a:spLocks noChangeArrowheads="1"/>
          </p:cNvSpPr>
          <p:nvPr/>
        </p:nvSpPr>
        <p:spPr bwMode="auto">
          <a:xfrm>
            <a:off x="877888" y="296398"/>
            <a:ext cx="10407146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de-DE" sz="2500" b="1" dirty="0">
                <a:solidFill>
                  <a:srgbClr val="004E89"/>
                </a:solidFill>
              </a:rPr>
              <a:t>Avantages et </a:t>
            </a:r>
            <a:r>
              <a:rPr lang="fr-FR" altLang="de-DE" sz="2500" b="1" dirty="0" smtClean="0">
                <a:solidFill>
                  <a:srgbClr val="004E89"/>
                </a:solidFill>
              </a:rPr>
              <a:t>désavantages de </a:t>
            </a:r>
            <a:r>
              <a:rPr lang="fr-FR" altLang="de-DE" sz="2500" b="1" dirty="0">
                <a:solidFill>
                  <a:srgbClr val="004E89"/>
                </a:solidFill>
              </a:rPr>
              <a:t>la mise en œuvre décentralisée</a:t>
            </a:r>
            <a:endParaRPr lang="en-US" altLang="de-DE" sz="2500" b="1" dirty="0">
              <a:solidFill>
                <a:srgbClr val="004E89"/>
              </a:solidFill>
            </a:endParaRPr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/>
          </p:nvPr>
        </p:nvGraphicFramePr>
        <p:xfrm>
          <a:off x="6179597" y="1313385"/>
          <a:ext cx="5922965" cy="3273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229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8730">
                <a:tc>
                  <a:txBody>
                    <a:bodyPr/>
                    <a:lstStyle/>
                    <a:p>
                      <a:pPr algn="ctr"/>
                      <a:r>
                        <a:rPr lang="fr-CH" sz="2000" b="1" noProof="0" dirty="0" smtClean="0">
                          <a:solidFill>
                            <a:srgbClr val="004E89"/>
                          </a:solidFill>
                        </a:rPr>
                        <a:t>Désavantages </a:t>
                      </a:r>
                      <a:endParaRPr lang="fr-CH" sz="2000" b="1" noProof="0" dirty="0">
                        <a:solidFill>
                          <a:srgbClr val="004E8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4E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E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E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E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4869">
                <a:tc>
                  <a:txBody>
                    <a:bodyPr/>
                    <a:lstStyle/>
                    <a:p>
                      <a:pPr marL="342900" indent="-342900" algn="l" defTabSz="457200" rtl="0" eaLnBrk="1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0093D3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fr-CH" altLang="de-DE" sz="2000" kern="1200" noProof="0" dirty="0" smtClean="0">
                          <a:solidFill>
                            <a:srgbClr val="004E8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Le consensus</a:t>
                      </a:r>
                      <a:r>
                        <a:rPr lang="fr-CH" altLang="de-DE" sz="2000" kern="1200" baseline="0" noProof="0" dirty="0" smtClean="0">
                          <a:solidFill>
                            <a:srgbClr val="004E8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national est lent</a:t>
                      </a:r>
                    </a:p>
                    <a:p>
                      <a:pPr marL="342900" indent="-342900" algn="l" defTabSz="457200" rtl="0" eaLnBrk="1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0093D3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fr-CH" altLang="de-DE" sz="2000" kern="1200" noProof="0" dirty="0" smtClean="0">
                          <a:solidFill>
                            <a:srgbClr val="004E8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Les régions ne poursuivent</a:t>
                      </a:r>
                      <a:r>
                        <a:rPr lang="fr-CH" altLang="de-DE" sz="2000" kern="1200" baseline="0" noProof="0" dirty="0" smtClean="0">
                          <a:solidFill>
                            <a:srgbClr val="004E8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pas tous le même but </a:t>
                      </a:r>
                    </a:p>
                    <a:p>
                      <a:pPr marL="342900" indent="-342900" algn="l" defTabSz="457200" rtl="0" eaLnBrk="1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0093D3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fr-CH" altLang="de-DE" sz="2000" kern="1200" baseline="0" noProof="0" dirty="0" smtClean="0">
                          <a:solidFill>
                            <a:srgbClr val="004E8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La coordination au niveau national reste considérable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4E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E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E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E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Tabelle 3"/>
          <p:cNvGraphicFramePr>
            <a:graphicFrameLocks noGrp="1"/>
          </p:cNvGraphicFramePr>
          <p:nvPr>
            <p:extLst/>
          </p:nvPr>
        </p:nvGraphicFramePr>
        <p:xfrm>
          <a:off x="148448" y="1313384"/>
          <a:ext cx="5922965" cy="3273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229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8730">
                <a:tc>
                  <a:txBody>
                    <a:bodyPr/>
                    <a:lstStyle/>
                    <a:p>
                      <a:pPr algn="ctr"/>
                      <a:r>
                        <a:rPr lang="fr-CH" sz="2000" b="1" noProof="0" dirty="0" smtClean="0">
                          <a:solidFill>
                            <a:srgbClr val="004E89"/>
                          </a:solidFill>
                        </a:rPr>
                        <a:t>Avantages</a:t>
                      </a:r>
                      <a:endParaRPr lang="fr-CH" sz="2000" b="1" noProof="0" dirty="0">
                        <a:solidFill>
                          <a:srgbClr val="004E8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4E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E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E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E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4869">
                <a:tc>
                  <a:txBody>
                    <a:bodyPr/>
                    <a:lstStyle/>
                    <a:p>
                      <a:pPr marL="342900" indent="-342900" algn="l" defTabSz="457200" rtl="0" eaLnBrk="1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0093D3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fr-CH" altLang="de-DE" sz="2000" kern="1200" noProof="0" dirty="0" smtClean="0">
                          <a:solidFill>
                            <a:srgbClr val="004E8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Autonomie et ancrage régionaux </a:t>
                      </a:r>
                    </a:p>
                    <a:p>
                      <a:pPr marL="342900" indent="-342900" algn="l" defTabSz="457200" rtl="0" eaLnBrk="1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0093D3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fr-CH" altLang="de-DE" sz="2000" kern="1200" noProof="0" dirty="0" smtClean="0">
                          <a:solidFill>
                            <a:srgbClr val="004E8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Introduction progressive</a:t>
                      </a:r>
                    </a:p>
                    <a:p>
                      <a:pPr marL="342900" indent="-342900" algn="l" defTabSz="457200" rtl="0" eaLnBrk="1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0093D3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fr-CH" altLang="de-DE" sz="2000" kern="1200" noProof="0" dirty="0" smtClean="0">
                          <a:solidFill>
                            <a:srgbClr val="004E8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Lancement possible, avant</a:t>
                      </a:r>
                      <a:r>
                        <a:rPr lang="fr-CH" altLang="de-DE" sz="2000" kern="1200" baseline="0" noProof="0" dirty="0" smtClean="0">
                          <a:solidFill>
                            <a:srgbClr val="004E8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que l’offre existe dans toute la Suisse</a:t>
                      </a:r>
                      <a:endParaRPr lang="fr-CH" altLang="de-DE" sz="2000" kern="1200" noProof="0" dirty="0" smtClean="0">
                        <a:solidFill>
                          <a:srgbClr val="004E89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342900" indent="-342900" algn="l" defTabSz="457200" rtl="0" eaLnBrk="1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0093D3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fr-CH" altLang="de-DE" sz="2000" kern="1200" noProof="0" dirty="0" smtClean="0">
                          <a:solidFill>
                            <a:srgbClr val="004E8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Les régions peuvent offrir</a:t>
                      </a:r>
                      <a:r>
                        <a:rPr lang="fr-CH" altLang="de-DE" sz="2000" kern="1200" baseline="0" noProof="0" dirty="0" smtClean="0">
                          <a:solidFill>
                            <a:srgbClr val="004E89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des services supplémentaires</a:t>
                      </a:r>
                      <a:endParaRPr lang="fr-CH" altLang="de-DE" sz="2000" kern="1200" noProof="0" dirty="0" smtClean="0">
                        <a:solidFill>
                          <a:srgbClr val="004E89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4E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E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E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E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299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feld 41"/>
          <p:cNvSpPr txBox="1"/>
          <p:nvPr/>
        </p:nvSpPr>
        <p:spPr>
          <a:xfrm>
            <a:off x="1148080" y="1666251"/>
            <a:ext cx="10007599" cy="369331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sz="2600" b="1" dirty="0" smtClean="0">
                <a:solidFill>
                  <a:srgbClr val="C8E5F5"/>
                </a:solidFill>
                <a:latin typeface="Arial" pitchFamily="34" charset="0"/>
                <a:cs typeface="Arial" pitchFamily="34" charset="0"/>
              </a:rPr>
              <a:t>Le point de départ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sz="2600" b="1" dirty="0" smtClean="0">
                <a:solidFill>
                  <a:srgbClr val="C8E5F5"/>
                </a:solidFill>
                <a:latin typeface="Arial" pitchFamily="34" charset="0"/>
                <a:cs typeface="Arial" pitchFamily="34" charset="0"/>
              </a:rPr>
              <a:t>Le dossier électronique du patient DEP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CH" sz="2600" b="1" dirty="0" smtClean="0">
                <a:solidFill>
                  <a:srgbClr val="C8E5F5"/>
                </a:solidFill>
                <a:latin typeface="Arial" pitchFamily="34" charset="0"/>
                <a:cs typeface="Arial" pitchFamily="34" charset="0"/>
              </a:rPr>
              <a:t>La mise en œuvre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CH" sz="2600" b="1" dirty="0" smtClean="0">
                <a:solidFill>
                  <a:srgbClr val="004E89"/>
                </a:solidFill>
                <a:latin typeface="Arial" pitchFamily="34" charset="0"/>
                <a:cs typeface="Arial" pitchFamily="34" charset="0"/>
              </a:rPr>
              <a:t>Points </a:t>
            </a:r>
            <a:r>
              <a:rPr lang="fr-CH" sz="2600" b="1" dirty="0">
                <a:solidFill>
                  <a:srgbClr val="004E89"/>
                </a:solidFill>
                <a:latin typeface="Arial" pitchFamily="34" charset="0"/>
                <a:cs typeface="Arial" pitchFamily="34" charset="0"/>
              </a:rPr>
              <a:t>importants </a:t>
            </a:r>
            <a:r>
              <a:rPr lang="fr-CH" sz="2600" b="1" dirty="0" smtClean="0">
                <a:solidFill>
                  <a:srgbClr val="004E89"/>
                </a:solidFill>
                <a:latin typeface="Arial" pitchFamily="34" charset="0"/>
                <a:cs typeface="Arial" pitchFamily="34" charset="0"/>
              </a:rPr>
              <a:t>pour </a:t>
            </a:r>
            <a:r>
              <a:rPr lang="de-CH" sz="2600" b="1" dirty="0" err="1" smtClean="0">
                <a:solidFill>
                  <a:srgbClr val="004E89"/>
                </a:solidFill>
                <a:latin typeface="Arial" pitchFamily="34" charset="0"/>
                <a:cs typeface="Arial" pitchFamily="34" charset="0"/>
              </a:rPr>
              <a:t>physio</a:t>
            </a:r>
            <a:r>
              <a:rPr lang="de-CH" sz="2600" b="1" dirty="0" smtClean="0">
                <a:solidFill>
                  <a:srgbClr val="004E8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CH" sz="2600" b="1" dirty="0" err="1" smtClean="0">
                <a:solidFill>
                  <a:srgbClr val="004E89"/>
                </a:solidFill>
                <a:latin typeface="Arial" pitchFamily="34" charset="0"/>
                <a:cs typeface="Arial" pitchFamily="34" charset="0"/>
              </a:rPr>
              <a:t>valais</a:t>
            </a:r>
            <a:r>
              <a:rPr lang="de-CH" sz="2600" b="1" dirty="0" smtClean="0">
                <a:solidFill>
                  <a:srgbClr val="004E89"/>
                </a:solidFill>
                <a:latin typeface="Arial" pitchFamily="34" charset="0"/>
                <a:cs typeface="Arial" pitchFamily="34" charset="0"/>
              </a:rPr>
              <a:t>-wallis:</a:t>
            </a:r>
          </a:p>
          <a:p>
            <a:pPr marL="1371600" lvl="2" indent="-4572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de-CH" sz="2600" b="1" dirty="0" err="1" smtClean="0">
                <a:solidFill>
                  <a:srgbClr val="004E89"/>
                </a:solidFill>
                <a:latin typeface="Arial" pitchFamily="34" charset="0"/>
                <a:cs typeface="Arial" pitchFamily="34" charset="0"/>
              </a:rPr>
              <a:t>Exemple</a:t>
            </a:r>
            <a:r>
              <a:rPr lang="de-CH" sz="2600" b="1" dirty="0" smtClean="0">
                <a:solidFill>
                  <a:srgbClr val="004E89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de-CH" sz="2600" b="1" dirty="0" err="1" smtClean="0">
                <a:solidFill>
                  <a:srgbClr val="004E89"/>
                </a:solidFill>
                <a:latin typeface="Arial" pitchFamily="34" charset="0"/>
                <a:cs typeface="Arial" pitchFamily="34" charset="0"/>
              </a:rPr>
              <a:t>prescription</a:t>
            </a:r>
            <a:r>
              <a:rPr lang="de-CH" sz="2600" b="1" dirty="0" smtClean="0">
                <a:solidFill>
                  <a:srgbClr val="004E89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de-CH" sz="2600" b="1" dirty="0" err="1" smtClean="0">
                <a:solidFill>
                  <a:srgbClr val="004E89"/>
                </a:solidFill>
                <a:latin typeface="Arial" pitchFamily="34" charset="0"/>
                <a:cs typeface="Arial" pitchFamily="34" charset="0"/>
              </a:rPr>
              <a:t>physiothérapie</a:t>
            </a:r>
            <a:endParaRPr lang="de-CH" sz="2600" b="1" dirty="0" smtClean="0">
              <a:solidFill>
                <a:srgbClr val="004E89"/>
              </a:solidFill>
              <a:latin typeface="Arial" pitchFamily="34" charset="0"/>
              <a:cs typeface="Arial" pitchFamily="34" charset="0"/>
            </a:endParaRPr>
          </a:p>
          <a:p>
            <a:pPr marL="1371600" lvl="2" indent="-4572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de-CH" sz="2600" b="1" dirty="0" err="1" smtClean="0">
                <a:solidFill>
                  <a:srgbClr val="004E89"/>
                </a:solidFill>
                <a:latin typeface="Arial" pitchFamily="34" charset="0"/>
                <a:cs typeface="Arial" pitchFamily="34" charset="0"/>
              </a:rPr>
              <a:t>Adhésion</a:t>
            </a:r>
            <a:r>
              <a:rPr lang="de-CH" sz="2600" b="1" dirty="0" smtClean="0">
                <a:solidFill>
                  <a:srgbClr val="004E89"/>
                </a:solidFill>
                <a:latin typeface="Arial" pitchFamily="34" charset="0"/>
                <a:cs typeface="Arial" pitchFamily="34" charset="0"/>
              </a:rPr>
              <a:t> au DEP en </a:t>
            </a:r>
            <a:r>
              <a:rPr lang="de-CH" sz="2600" b="1" dirty="0" err="1" smtClean="0">
                <a:solidFill>
                  <a:srgbClr val="004E89"/>
                </a:solidFill>
                <a:latin typeface="Arial" pitchFamily="34" charset="0"/>
                <a:cs typeface="Arial" pitchFamily="34" charset="0"/>
              </a:rPr>
              <a:t>Valais</a:t>
            </a:r>
            <a:endParaRPr lang="de-CH" sz="2600" b="1" dirty="0">
              <a:solidFill>
                <a:srgbClr val="004E8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93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2344863" y="78278"/>
            <a:ext cx="784860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lvl="2">
              <a:lnSpc>
                <a:spcPct val="150000"/>
              </a:lnSpc>
            </a:pPr>
            <a:r>
              <a:rPr lang="de-CH" sz="2600" b="1" dirty="0" err="1" smtClean="0">
                <a:solidFill>
                  <a:srgbClr val="004E89"/>
                </a:solidFill>
                <a:latin typeface="Arial" pitchFamily="34" charset="0"/>
                <a:cs typeface="Arial" pitchFamily="34" charset="0"/>
              </a:rPr>
              <a:t>Exemple</a:t>
            </a:r>
            <a:r>
              <a:rPr lang="de-CH" sz="2600" b="1" dirty="0">
                <a:solidFill>
                  <a:srgbClr val="004E89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de-CH" sz="2600" b="1" dirty="0" err="1">
                <a:solidFill>
                  <a:srgbClr val="004E89"/>
                </a:solidFill>
                <a:latin typeface="Arial" pitchFamily="34" charset="0"/>
                <a:cs typeface="Arial" pitchFamily="34" charset="0"/>
              </a:rPr>
              <a:t>prescription</a:t>
            </a:r>
            <a:r>
              <a:rPr lang="de-CH" sz="2600" b="1" dirty="0">
                <a:solidFill>
                  <a:srgbClr val="004E89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de-CH" sz="2600" b="1" dirty="0" err="1">
                <a:solidFill>
                  <a:srgbClr val="004E89"/>
                </a:solidFill>
                <a:latin typeface="Arial" pitchFamily="34" charset="0"/>
                <a:cs typeface="Arial" pitchFamily="34" charset="0"/>
              </a:rPr>
              <a:t>physiothérapie</a:t>
            </a:r>
            <a:endParaRPr lang="de-CH" sz="2600" b="1" dirty="0">
              <a:solidFill>
                <a:srgbClr val="004E8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66" name="Rechteck 21"/>
          <p:cNvSpPr>
            <a:spLocks noChangeArrowheads="1"/>
          </p:cNvSpPr>
          <p:nvPr/>
        </p:nvSpPr>
        <p:spPr bwMode="auto">
          <a:xfrm>
            <a:off x="2351089" y="765175"/>
            <a:ext cx="3240087" cy="5399088"/>
          </a:xfrm>
          <a:prstGeom prst="rect">
            <a:avLst/>
          </a:prstGeom>
          <a:solidFill>
            <a:srgbClr val="C8E5F5"/>
          </a:solidFill>
          <a:ln w="9525" algn="ctr">
            <a:solidFill>
              <a:srgbClr val="004E89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fr-CH" b="1" dirty="0">
                <a:solidFill>
                  <a:srgbClr val="004E89"/>
                </a:solidFill>
              </a:rPr>
              <a:t>Anamnèse personnelle </a:t>
            </a:r>
          </a:p>
          <a:p>
            <a:pPr algn="ctr"/>
            <a:r>
              <a:rPr lang="fr-CH" b="1" dirty="0">
                <a:solidFill>
                  <a:srgbClr val="004E89"/>
                </a:solidFill>
              </a:rPr>
              <a:t>électronique</a:t>
            </a:r>
          </a:p>
          <a:p>
            <a:pPr algn="ctr"/>
            <a:endParaRPr lang="de-CH" dirty="0">
              <a:solidFill>
                <a:srgbClr val="004E89"/>
              </a:solidFill>
            </a:endParaRPr>
          </a:p>
          <a:p>
            <a:pPr algn="ctr"/>
            <a:endParaRPr lang="de-CH" dirty="0">
              <a:solidFill>
                <a:srgbClr val="000000"/>
              </a:solidFill>
            </a:endParaRPr>
          </a:p>
          <a:p>
            <a:pPr algn="ctr"/>
            <a:endParaRPr lang="de-CH" dirty="0">
              <a:solidFill>
                <a:srgbClr val="000000"/>
              </a:solidFill>
            </a:endParaRPr>
          </a:p>
          <a:p>
            <a:pPr algn="ctr"/>
            <a:endParaRPr lang="de-CH" dirty="0">
              <a:solidFill>
                <a:srgbClr val="000000"/>
              </a:solidFill>
            </a:endParaRPr>
          </a:p>
          <a:p>
            <a:pPr algn="ctr"/>
            <a:endParaRPr lang="de-CH" dirty="0">
              <a:solidFill>
                <a:srgbClr val="000000"/>
              </a:solidFill>
            </a:endParaRPr>
          </a:p>
          <a:p>
            <a:pPr algn="ctr"/>
            <a:endParaRPr lang="de-CH" dirty="0">
              <a:solidFill>
                <a:srgbClr val="000000"/>
              </a:solidFill>
            </a:endParaRPr>
          </a:p>
          <a:p>
            <a:pPr algn="ctr"/>
            <a:endParaRPr lang="de-CH" dirty="0">
              <a:solidFill>
                <a:srgbClr val="000000"/>
              </a:solidFill>
            </a:endParaRPr>
          </a:p>
          <a:p>
            <a:pPr algn="ctr"/>
            <a:endParaRPr lang="de-CH" dirty="0">
              <a:solidFill>
                <a:srgbClr val="000000"/>
              </a:solidFill>
            </a:endParaRPr>
          </a:p>
          <a:p>
            <a:pPr algn="ctr"/>
            <a:endParaRPr lang="de-CH" dirty="0">
              <a:solidFill>
                <a:srgbClr val="000000"/>
              </a:solidFill>
            </a:endParaRPr>
          </a:p>
          <a:p>
            <a:pPr algn="ctr"/>
            <a:endParaRPr lang="de-CH" dirty="0">
              <a:solidFill>
                <a:srgbClr val="000000"/>
              </a:solidFill>
            </a:endParaRPr>
          </a:p>
          <a:p>
            <a:pPr algn="ctr"/>
            <a:endParaRPr lang="de-CH" dirty="0">
              <a:solidFill>
                <a:srgbClr val="000000"/>
              </a:solidFill>
            </a:endParaRPr>
          </a:p>
          <a:p>
            <a:pPr algn="ctr"/>
            <a:endParaRPr lang="de-CH" dirty="0">
              <a:solidFill>
                <a:srgbClr val="000000"/>
              </a:solidFill>
            </a:endParaRPr>
          </a:p>
          <a:p>
            <a:pPr algn="ctr"/>
            <a:endParaRPr lang="de-CH" dirty="0">
              <a:solidFill>
                <a:srgbClr val="000000"/>
              </a:solidFill>
            </a:endParaRPr>
          </a:p>
          <a:p>
            <a:pPr algn="ctr"/>
            <a:endParaRPr lang="de-CH" dirty="0">
              <a:solidFill>
                <a:srgbClr val="000000"/>
              </a:solidFill>
            </a:endParaRPr>
          </a:p>
          <a:p>
            <a:pPr algn="ctr"/>
            <a:r>
              <a:rPr lang="fr-CH" dirty="0">
                <a:solidFill>
                  <a:srgbClr val="004E89"/>
                </a:solidFill>
              </a:rPr>
              <a:t>Documentation interne</a:t>
            </a:r>
            <a:br>
              <a:rPr lang="fr-CH" dirty="0">
                <a:solidFill>
                  <a:srgbClr val="004E89"/>
                </a:solidFill>
              </a:rPr>
            </a:br>
            <a:r>
              <a:rPr lang="fr-CH" dirty="0">
                <a:solidFill>
                  <a:srgbClr val="004E89"/>
                </a:solidFill>
              </a:rPr>
              <a:t>(systèmes primaires des</a:t>
            </a:r>
          </a:p>
          <a:p>
            <a:pPr algn="ctr"/>
            <a:r>
              <a:rPr lang="fr-CH" dirty="0">
                <a:solidFill>
                  <a:srgbClr val="004E89"/>
                </a:solidFill>
              </a:rPr>
              <a:t>professionnels de la santé)</a:t>
            </a:r>
          </a:p>
        </p:txBody>
      </p:sp>
      <p:sp>
        <p:nvSpPr>
          <p:cNvPr id="11267" name="Rechteck 22"/>
          <p:cNvSpPr>
            <a:spLocks noChangeArrowheads="1"/>
          </p:cNvSpPr>
          <p:nvPr/>
        </p:nvSpPr>
        <p:spPr bwMode="auto">
          <a:xfrm>
            <a:off x="6816725" y="765175"/>
            <a:ext cx="3240088" cy="5399088"/>
          </a:xfrm>
          <a:prstGeom prst="rect">
            <a:avLst/>
          </a:prstGeom>
          <a:solidFill>
            <a:srgbClr val="C8E5F5"/>
          </a:solidFill>
          <a:ln w="9525" algn="ctr">
            <a:solidFill>
              <a:srgbClr val="004E89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fr-CH" b="1" dirty="0">
                <a:solidFill>
                  <a:srgbClr val="004E89"/>
                </a:solidFill>
              </a:rPr>
              <a:t>Dossier électronique </a:t>
            </a:r>
            <a:br>
              <a:rPr lang="fr-CH" b="1" dirty="0">
                <a:solidFill>
                  <a:srgbClr val="004E89"/>
                </a:solidFill>
              </a:rPr>
            </a:br>
            <a:r>
              <a:rPr lang="fr-CH" b="1" dirty="0">
                <a:solidFill>
                  <a:srgbClr val="004E89"/>
                </a:solidFill>
              </a:rPr>
              <a:t>du </a:t>
            </a:r>
            <a:r>
              <a:rPr lang="fr-CH" b="1" dirty="0" smtClean="0">
                <a:solidFill>
                  <a:srgbClr val="004E89"/>
                </a:solidFill>
              </a:rPr>
              <a:t>patient</a:t>
            </a:r>
            <a:endParaRPr lang="de-CH" dirty="0">
              <a:solidFill>
                <a:srgbClr val="FF0000"/>
              </a:solidFill>
            </a:endParaRPr>
          </a:p>
          <a:p>
            <a:pPr algn="ctr"/>
            <a:endParaRPr lang="de-CH" dirty="0">
              <a:solidFill>
                <a:srgbClr val="000000"/>
              </a:solidFill>
            </a:endParaRPr>
          </a:p>
          <a:p>
            <a:pPr algn="ctr"/>
            <a:endParaRPr lang="de-CH" dirty="0">
              <a:solidFill>
                <a:srgbClr val="000000"/>
              </a:solidFill>
            </a:endParaRPr>
          </a:p>
          <a:p>
            <a:pPr algn="ctr"/>
            <a:endParaRPr lang="de-CH" dirty="0">
              <a:solidFill>
                <a:srgbClr val="000000"/>
              </a:solidFill>
            </a:endParaRPr>
          </a:p>
          <a:p>
            <a:pPr algn="ctr"/>
            <a:endParaRPr lang="de-CH" dirty="0">
              <a:solidFill>
                <a:srgbClr val="000000"/>
              </a:solidFill>
            </a:endParaRPr>
          </a:p>
          <a:p>
            <a:pPr algn="ctr"/>
            <a:endParaRPr lang="de-CH" dirty="0">
              <a:solidFill>
                <a:srgbClr val="000000"/>
              </a:solidFill>
            </a:endParaRPr>
          </a:p>
          <a:p>
            <a:pPr algn="ctr"/>
            <a:endParaRPr lang="de-CH" dirty="0">
              <a:solidFill>
                <a:srgbClr val="000000"/>
              </a:solidFill>
            </a:endParaRPr>
          </a:p>
          <a:p>
            <a:pPr algn="ctr"/>
            <a:endParaRPr lang="de-CH" dirty="0">
              <a:solidFill>
                <a:srgbClr val="000000"/>
              </a:solidFill>
            </a:endParaRPr>
          </a:p>
          <a:p>
            <a:pPr algn="ctr"/>
            <a:endParaRPr lang="de-CH" dirty="0">
              <a:solidFill>
                <a:srgbClr val="000000"/>
              </a:solidFill>
            </a:endParaRPr>
          </a:p>
          <a:p>
            <a:pPr algn="ctr"/>
            <a:endParaRPr lang="de-CH" dirty="0">
              <a:solidFill>
                <a:srgbClr val="000000"/>
              </a:solidFill>
            </a:endParaRPr>
          </a:p>
          <a:p>
            <a:pPr algn="ctr">
              <a:lnSpc>
                <a:spcPts val="1800"/>
              </a:lnSpc>
            </a:pPr>
            <a:endParaRPr lang="de-CH" dirty="0">
              <a:solidFill>
                <a:srgbClr val="000000"/>
              </a:solidFill>
            </a:endParaRPr>
          </a:p>
          <a:p>
            <a:pPr algn="ctr">
              <a:lnSpc>
                <a:spcPts val="1800"/>
              </a:lnSpc>
            </a:pPr>
            <a:endParaRPr lang="de-CH" dirty="0">
              <a:solidFill>
                <a:srgbClr val="000000"/>
              </a:solidFill>
            </a:endParaRPr>
          </a:p>
          <a:p>
            <a:pPr algn="ctr">
              <a:lnSpc>
                <a:spcPts val="1800"/>
              </a:lnSpc>
            </a:pPr>
            <a:endParaRPr lang="de-CH" dirty="0">
              <a:solidFill>
                <a:srgbClr val="000000"/>
              </a:solidFill>
            </a:endParaRPr>
          </a:p>
          <a:p>
            <a:pPr algn="ctr">
              <a:lnSpc>
                <a:spcPts val="1800"/>
              </a:lnSpc>
            </a:pPr>
            <a:endParaRPr lang="de-CH" dirty="0">
              <a:solidFill>
                <a:srgbClr val="000000"/>
              </a:solidFill>
            </a:endParaRPr>
          </a:p>
          <a:p>
            <a:pPr algn="ctr">
              <a:lnSpc>
                <a:spcPts val="1800"/>
              </a:lnSpc>
            </a:pPr>
            <a:endParaRPr lang="de-CH" dirty="0">
              <a:solidFill>
                <a:srgbClr val="000000"/>
              </a:solidFill>
            </a:endParaRPr>
          </a:p>
          <a:p>
            <a:pPr algn="ctr"/>
            <a:r>
              <a:rPr lang="fr-CH" dirty="0">
                <a:solidFill>
                  <a:srgbClr val="004E89"/>
                </a:solidFill>
              </a:rPr>
              <a:t>Échange d’informations</a:t>
            </a:r>
          </a:p>
          <a:p>
            <a:pPr algn="ctr"/>
            <a:r>
              <a:rPr lang="fr-CH" dirty="0">
                <a:solidFill>
                  <a:srgbClr val="004E89"/>
                </a:solidFill>
              </a:rPr>
              <a:t>(systèmes secondaires des </a:t>
            </a:r>
          </a:p>
          <a:p>
            <a:pPr algn="ctr"/>
            <a:r>
              <a:rPr lang="fr-CH" dirty="0">
                <a:solidFill>
                  <a:srgbClr val="004E89"/>
                </a:solidFill>
              </a:rPr>
              <a:t>professionnels de la santé)</a:t>
            </a:r>
          </a:p>
          <a:p>
            <a:pPr algn="ctr"/>
            <a:endParaRPr lang="de-CH" dirty="0">
              <a:solidFill>
                <a:srgbClr val="000000"/>
              </a:solidFill>
            </a:endParaRPr>
          </a:p>
        </p:txBody>
      </p:sp>
      <p:pic>
        <p:nvPicPr>
          <p:cNvPr id="11268" name="Picture 4" descr="\\adb.intra.admin.ch\userhome$\BAG-01\U80759513\config\Desktop\doctor_operating_tablet_400_clr_593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4339" y="1844676"/>
            <a:ext cx="765175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Ellipse 29"/>
          <p:cNvSpPr>
            <a:spLocks noChangeAspect="1" noChangeArrowheads="1"/>
          </p:cNvSpPr>
          <p:nvPr/>
        </p:nvSpPr>
        <p:spPr bwMode="auto">
          <a:xfrm>
            <a:off x="6889750" y="1557339"/>
            <a:ext cx="3094038" cy="309562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CH">
              <a:solidFill>
                <a:srgbClr val="000000"/>
              </a:solidFill>
            </a:endParaRPr>
          </a:p>
        </p:txBody>
      </p:sp>
      <p:pic>
        <p:nvPicPr>
          <p:cNvPr id="11271" name="Grafik 11" descr="hospital_building_helicopter_pa_300_clr_3076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0308" y="3802022"/>
            <a:ext cx="1152525" cy="123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Grafik 12" descr="doctor_with_syringe_and_clipboard_800_clr_10018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5914" y="1916113"/>
            <a:ext cx="746125" cy="141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Grafik 16" descr="patient_getting_massage_800_clr_6895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1314" y="3429000"/>
            <a:ext cx="11715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Bild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81537" y="4191236"/>
            <a:ext cx="3394819" cy="2546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ierung 20"/>
          <p:cNvGrpSpPr>
            <a:grpSpLocks/>
          </p:cNvGrpSpPr>
          <p:nvPr/>
        </p:nvGrpSpPr>
        <p:grpSpPr bwMode="auto">
          <a:xfrm>
            <a:off x="6756027" y="3540010"/>
            <a:ext cx="2743200" cy="2171700"/>
            <a:chOff x="6369106" y="3984510"/>
            <a:chExt cx="2087563" cy="2171700"/>
          </a:xfrm>
        </p:grpSpPr>
        <p:pic>
          <p:nvPicPr>
            <p:cNvPr id="11278" name="Bild 19" descr="answer_bubble_pc_800_clr_1978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9106" y="3984510"/>
              <a:ext cx="2087563" cy="2171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uppierung 15"/>
            <p:cNvGrpSpPr>
              <a:grpSpLocks/>
            </p:cNvGrpSpPr>
            <p:nvPr/>
          </p:nvGrpSpPr>
          <p:grpSpPr bwMode="auto">
            <a:xfrm>
              <a:off x="6688681" y="4377680"/>
              <a:ext cx="1424742" cy="438382"/>
              <a:chOff x="5774281" y="1024880"/>
              <a:chExt cx="1424742" cy="438382"/>
            </a:xfrm>
          </p:grpSpPr>
          <p:pic>
            <p:nvPicPr>
              <p:cNvPr id="11280" name="Bild 11" descr="check_mark_circle_800_clr_14064-1.png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60641" y="1024880"/>
                <a:ext cx="438382" cy="4383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281" name="Inhaltsplatzhalter 2"/>
              <p:cNvSpPr txBox="1">
                <a:spLocks/>
              </p:cNvSpPr>
              <p:nvPr/>
            </p:nvSpPr>
            <p:spPr bwMode="auto">
              <a:xfrm>
                <a:off x="5774281" y="1096888"/>
                <a:ext cx="137160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266700" indent="-266700" algn="ctr">
                  <a:spcBef>
                    <a:spcPct val="20000"/>
                  </a:spcBef>
                </a:pPr>
                <a:r>
                  <a:rPr lang="de-CH" sz="1400" b="1" dirty="0" err="1" smtClean="0">
                    <a:solidFill>
                      <a:srgbClr val="000000"/>
                    </a:solidFill>
                  </a:rPr>
                  <a:t>Accès</a:t>
                </a:r>
                <a:endParaRPr lang="de-CH" sz="1400" b="1" dirty="0">
                  <a:solidFill>
                    <a:srgbClr val="000000"/>
                  </a:solidFill>
                </a:endParaRPr>
              </a:p>
              <a:p>
                <a:pPr marL="266700" indent="-266700" algn="ctr">
                  <a:spcBef>
                    <a:spcPct val="20000"/>
                  </a:spcBef>
                </a:pPr>
                <a:r>
                  <a:rPr lang="de-CH" sz="1400" b="1" dirty="0" err="1">
                    <a:solidFill>
                      <a:srgbClr val="000000"/>
                    </a:solidFill>
                  </a:rPr>
                  <a:t>p</a:t>
                </a:r>
                <a:r>
                  <a:rPr lang="de-CH" sz="1400" b="1" dirty="0" err="1" smtClean="0">
                    <a:solidFill>
                      <a:srgbClr val="000000"/>
                    </a:solidFill>
                  </a:rPr>
                  <a:t>hysiothérapeute</a:t>
                </a:r>
                <a:r>
                  <a:rPr lang="de-CH" sz="1400" b="1" dirty="0" smtClean="0">
                    <a:solidFill>
                      <a:srgbClr val="000000"/>
                    </a:solidFill>
                  </a:rPr>
                  <a:t> Jean Garnier</a:t>
                </a:r>
                <a:endParaRPr lang="de-DE" sz="1400" b="1" dirty="0">
                  <a:solidFill>
                    <a:srgbClr val="000000"/>
                  </a:solidFill>
                </a:endParaRPr>
              </a:p>
              <a:p>
                <a:pPr marL="266700" indent="-266700" algn="ctr">
                  <a:spcBef>
                    <a:spcPct val="20000"/>
                  </a:spcBef>
                </a:pPr>
                <a:endParaRPr lang="de-DE" sz="2000" b="1" dirty="0">
                  <a:solidFill>
                    <a:srgbClr val="000000"/>
                  </a:solidFill>
                </a:endParaRPr>
              </a:p>
              <a:p>
                <a:pPr marL="266700" indent="-266700" algn="ctr">
                  <a:spcBef>
                    <a:spcPct val="20000"/>
                  </a:spcBef>
                </a:pPr>
                <a:endParaRPr lang="de-CH" sz="2000" b="1" dirty="0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3221" y="2272145"/>
            <a:ext cx="624673" cy="892789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177800" dist="38100" dir="2700000" sx="103000" sy="103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4210" y="2177008"/>
            <a:ext cx="616210" cy="880694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177800" dist="38100" dir="2700000" sx="103000" sy="103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682" y="1966861"/>
            <a:ext cx="1736048" cy="819045"/>
          </a:xfrm>
          <a:prstGeom prst="rect">
            <a:avLst/>
          </a:prstGeom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584576" y="502286"/>
            <a:ext cx="3195637" cy="4567238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177800" dist="38100" dir="2700000" sx="103000" sy="103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058" name="Picture 2" descr="\\adb.intra.admin.ch\userhome$\BAG-01\U80759513\config\Desktop\Unbenannt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2850" y="2205039"/>
            <a:ext cx="647700" cy="1157287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9123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0250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1.48148E-6 L 0.27682 0.0057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682 0.00579 L -0.10898 0.14213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97" y="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96296E-6 L -0.42135 0.1571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00" y="7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2095500" y="348718"/>
            <a:ext cx="8190424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16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CH" sz="2500" b="1" dirty="0" err="1" smtClean="0">
                <a:solidFill>
                  <a:srgbClr val="004E89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Activités</a:t>
            </a:r>
            <a:r>
              <a:rPr lang="de-CH" sz="2500" b="1" dirty="0" smtClean="0">
                <a:solidFill>
                  <a:srgbClr val="004E89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de-CH" sz="2500" b="1" dirty="0" err="1" smtClean="0">
                <a:solidFill>
                  <a:srgbClr val="004E89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cantonales</a:t>
            </a:r>
            <a:r>
              <a:rPr lang="de-CH" sz="2500" b="1" dirty="0" smtClean="0">
                <a:solidFill>
                  <a:srgbClr val="004E89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: </a:t>
            </a:r>
            <a:r>
              <a:rPr lang="de-CH" sz="2500" b="1" dirty="0" err="1" smtClean="0">
                <a:solidFill>
                  <a:srgbClr val="004E89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Valais</a:t>
            </a:r>
            <a:endParaRPr lang="en-US" sz="2500" b="1" dirty="0">
              <a:solidFill>
                <a:srgbClr val="004E89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412" y="1181100"/>
            <a:ext cx="8639175" cy="4495800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1104899" y="1074509"/>
            <a:ext cx="9982200" cy="504753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CH" sz="2200" dirty="0" smtClean="0"/>
              <a:t>«</a:t>
            </a:r>
            <a:r>
              <a:rPr lang="fr-FR" sz="2200" dirty="0"/>
              <a:t>Le 26 mars 2018 les </a:t>
            </a:r>
            <a:r>
              <a:rPr lang="fr-FR" sz="2200" b="1" dirty="0"/>
              <a:t>cantons de GE, VD et VS ont créé l’association CARA pour le développement d’une communauté </a:t>
            </a:r>
            <a:r>
              <a:rPr lang="fr-FR" sz="2200" b="1" dirty="0" err="1"/>
              <a:t>intercantonale</a:t>
            </a:r>
            <a:r>
              <a:rPr lang="fr-FR" sz="2200" b="1" dirty="0"/>
              <a:t> de référence. Les cantons de FR et JU </a:t>
            </a:r>
            <a:r>
              <a:rPr lang="fr-FR" sz="2200" dirty="0"/>
              <a:t>sont en procédure d’acceptation parlementaire et devraient rejoindre l’association d’ici la fin de l’année 2018. </a:t>
            </a:r>
            <a:endParaRPr lang="fr-FR" sz="22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200" dirty="0" smtClean="0"/>
              <a:t>La </a:t>
            </a:r>
            <a:r>
              <a:rPr lang="fr-FR" sz="2200" dirty="0"/>
              <a:t>communauté est </a:t>
            </a:r>
            <a:r>
              <a:rPr lang="fr-FR" sz="2200" b="1" dirty="0"/>
              <a:t>financée au départ à 100% par les cantons </a:t>
            </a:r>
            <a:r>
              <a:rPr lang="fr-FR" sz="2200" b="1" dirty="0" smtClean="0"/>
              <a:t>membres</a:t>
            </a:r>
            <a:r>
              <a:rPr lang="fr-FR" sz="2200" dirty="0" smtClean="0"/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200" b="1" dirty="0" smtClean="0"/>
              <a:t>Tous </a:t>
            </a:r>
            <a:r>
              <a:rPr lang="fr-FR" sz="2200" b="1" dirty="0"/>
              <a:t>les professionnels et toute la population des cantons membres seront invités à adhérer </a:t>
            </a:r>
            <a:r>
              <a:rPr lang="fr-FR" sz="2200" dirty="0"/>
              <a:t>à la communauté CARA. </a:t>
            </a:r>
            <a:r>
              <a:rPr lang="fr-FR" sz="2200" b="1" dirty="0"/>
              <a:t>L’adhésion des professionnels devrait être possible dès le début de l’année 2019. </a:t>
            </a:r>
            <a:endParaRPr lang="fr-FR" sz="2200" b="1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200" dirty="0" smtClean="0"/>
              <a:t>Les </a:t>
            </a:r>
            <a:r>
              <a:rPr lang="fr-FR" sz="2200" dirty="0"/>
              <a:t>projets existants : </a:t>
            </a:r>
            <a:r>
              <a:rPr lang="fr-FR" sz="2200" dirty="0" err="1"/>
              <a:t>MonDossierMédical</a:t>
            </a:r>
            <a:r>
              <a:rPr lang="fr-FR" sz="2200" dirty="0"/>
              <a:t> du Canton de Genève, </a:t>
            </a:r>
            <a:r>
              <a:rPr lang="fr-FR" sz="2200" dirty="0" err="1"/>
              <a:t>Infomed</a:t>
            </a:r>
            <a:r>
              <a:rPr lang="fr-FR" sz="2200" dirty="0"/>
              <a:t> du Canton du Valais, le projet du Canton de Vaud et le Dossier pharmaceutique partagé du Canton de Fribourg </a:t>
            </a:r>
            <a:r>
              <a:rPr lang="fr-FR" sz="2200" b="1" dirty="0"/>
              <a:t>seront migrés à terme sur la plateforme unique </a:t>
            </a:r>
            <a:r>
              <a:rPr lang="fr-FR" sz="2200" b="1" dirty="0" smtClean="0"/>
              <a:t>CARA.</a:t>
            </a:r>
            <a:r>
              <a:rPr lang="de-CH" sz="2200" dirty="0" smtClean="0"/>
              <a:t>»</a:t>
            </a:r>
          </a:p>
          <a:p>
            <a:endParaRPr lang="de-CH" dirty="0" smtClean="0"/>
          </a:p>
          <a:p>
            <a:r>
              <a:rPr lang="de-CH" dirty="0" smtClean="0"/>
              <a:t>Source: </a:t>
            </a:r>
            <a:r>
              <a:rPr lang="de-CH" dirty="0" err="1">
                <a:hlinkClick r:id="rId3"/>
              </a:rPr>
              <a:t>Activités</a:t>
            </a:r>
            <a:r>
              <a:rPr lang="de-CH" dirty="0">
                <a:hlinkClick r:id="rId3"/>
              </a:rPr>
              <a:t> </a:t>
            </a:r>
            <a:r>
              <a:rPr lang="de-CH" dirty="0" err="1" smtClean="0">
                <a:hlinkClick r:id="rId3"/>
              </a:rPr>
              <a:t>cantonales</a:t>
            </a:r>
            <a:r>
              <a:rPr lang="de-CH" dirty="0" smtClean="0">
                <a:hlinkClick r:id="rId3"/>
              </a:rPr>
              <a:t> eHealth Suisse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813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feld 41"/>
          <p:cNvSpPr txBox="1"/>
          <p:nvPr/>
        </p:nvSpPr>
        <p:spPr>
          <a:xfrm>
            <a:off x="1148080" y="1666251"/>
            <a:ext cx="10007599" cy="249299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sz="2600" b="1" dirty="0" smtClean="0">
                <a:solidFill>
                  <a:srgbClr val="004E89"/>
                </a:solidFill>
                <a:latin typeface="Arial" pitchFamily="34" charset="0"/>
                <a:cs typeface="Arial" pitchFamily="34" charset="0"/>
              </a:rPr>
              <a:t>Le point de départ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sz="2600" b="1" dirty="0" smtClean="0">
                <a:solidFill>
                  <a:srgbClr val="004E89"/>
                </a:solidFill>
                <a:latin typeface="Arial" pitchFamily="34" charset="0"/>
                <a:cs typeface="Arial" pitchFamily="34" charset="0"/>
              </a:rPr>
              <a:t>Le dossier électronique du patient DEP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CH" sz="2600" b="1" dirty="0" smtClean="0">
                <a:solidFill>
                  <a:srgbClr val="004E89"/>
                </a:solidFill>
                <a:latin typeface="Arial" pitchFamily="34" charset="0"/>
                <a:cs typeface="Arial" pitchFamily="34" charset="0"/>
              </a:rPr>
              <a:t>La mise en œuvre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CH" sz="2600" b="1" dirty="0" smtClean="0">
                <a:solidFill>
                  <a:srgbClr val="004E89"/>
                </a:solidFill>
                <a:latin typeface="Arial" pitchFamily="34" charset="0"/>
                <a:cs typeface="Arial" pitchFamily="34" charset="0"/>
              </a:rPr>
              <a:t>Points </a:t>
            </a:r>
            <a:r>
              <a:rPr lang="fr-CH" sz="2600" b="1" dirty="0">
                <a:solidFill>
                  <a:srgbClr val="004E89"/>
                </a:solidFill>
                <a:latin typeface="Arial" pitchFamily="34" charset="0"/>
                <a:cs typeface="Arial" pitchFamily="34" charset="0"/>
              </a:rPr>
              <a:t>importants </a:t>
            </a:r>
            <a:r>
              <a:rPr lang="fr-CH" sz="2600" b="1" dirty="0" smtClean="0">
                <a:solidFill>
                  <a:srgbClr val="004E89"/>
                </a:solidFill>
                <a:latin typeface="Arial" pitchFamily="34" charset="0"/>
                <a:cs typeface="Arial" pitchFamily="34" charset="0"/>
              </a:rPr>
              <a:t>pour </a:t>
            </a:r>
            <a:r>
              <a:rPr lang="de-CH" sz="2600" b="1" dirty="0" err="1" smtClean="0">
                <a:solidFill>
                  <a:srgbClr val="004E89"/>
                </a:solidFill>
                <a:latin typeface="Arial" pitchFamily="34" charset="0"/>
                <a:cs typeface="Arial" pitchFamily="34" charset="0"/>
              </a:rPr>
              <a:t>physio</a:t>
            </a:r>
            <a:r>
              <a:rPr lang="de-CH" sz="2600" b="1" dirty="0" smtClean="0">
                <a:solidFill>
                  <a:srgbClr val="004E8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CH" sz="2600" b="1" dirty="0" err="1" smtClean="0">
                <a:solidFill>
                  <a:srgbClr val="004E89"/>
                </a:solidFill>
                <a:latin typeface="Arial" pitchFamily="34" charset="0"/>
                <a:cs typeface="Arial" pitchFamily="34" charset="0"/>
              </a:rPr>
              <a:t>valais</a:t>
            </a:r>
            <a:r>
              <a:rPr lang="de-CH" sz="2600" b="1" dirty="0" smtClean="0">
                <a:solidFill>
                  <a:srgbClr val="004E89"/>
                </a:solidFill>
                <a:latin typeface="Arial" pitchFamily="34" charset="0"/>
                <a:cs typeface="Arial" pitchFamily="34" charset="0"/>
              </a:rPr>
              <a:t>-wallis</a:t>
            </a:r>
            <a:endParaRPr lang="de-CH" sz="2600" b="1" dirty="0">
              <a:solidFill>
                <a:srgbClr val="004E8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45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1"/>
          <p:cNvSpPr txBox="1">
            <a:spLocks/>
          </p:cNvSpPr>
          <p:nvPr/>
        </p:nvSpPr>
        <p:spPr>
          <a:xfrm>
            <a:off x="6979990" y="756429"/>
            <a:ext cx="5040560" cy="198913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0" defTabSz="914400">
              <a:defRPr/>
            </a:pPr>
            <a:r>
              <a:rPr lang="fr-FR" kern="0" dirty="0">
                <a:latin typeface="Frutiger"/>
              </a:rPr>
              <a:t>Restez informé(e),</a:t>
            </a:r>
            <a:br>
              <a:rPr lang="fr-FR" kern="0" dirty="0">
                <a:latin typeface="Frutiger"/>
              </a:rPr>
            </a:br>
            <a:r>
              <a:rPr lang="fr-FR" kern="0" dirty="0">
                <a:latin typeface="Frutiger"/>
              </a:rPr>
              <a:t>abonnez notre newsletter</a:t>
            </a:r>
            <a:r>
              <a:rPr lang="de-CH" sz="3200" kern="0" dirty="0">
                <a:latin typeface="Frutiger"/>
              </a:rPr>
              <a:t>: </a:t>
            </a:r>
          </a:p>
          <a:p>
            <a:pPr lvl="0" defTabSz="914400">
              <a:defRPr/>
            </a:pPr>
            <a:endParaRPr lang="de-CH" sz="1600" kern="0" dirty="0">
              <a:latin typeface="Frutiger"/>
            </a:endParaRPr>
          </a:p>
          <a:p>
            <a:pPr>
              <a:defRPr/>
            </a:pPr>
            <a:r>
              <a:rPr lang="de-CH" b="1" kern="0" dirty="0">
                <a:solidFill>
                  <a:srgbClr val="7DCFF5"/>
                </a:solidFill>
                <a:cs typeface="Arial" pitchFamily="34" charset="0"/>
                <a:hlinkClick r:id="rId2"/>
              </a:rPr>
              <a:t>www.e-health-suisse.ch</a:t>
            </a:r>
            <a:endParaRPr lang="de-CH" b="1" kern="0" dirty="0">
              <a:solidFill>
                <a:srgbClr val="7DCFF5"/>
              </a:solidFill>
              <a:cs typeface="Arial" pitchFamily="34" charset="0"/>
            </a:endParaRPr>
          </a:p>
          <a:p>
            <a:pPr>
              <a:defRPr/>
            </a:pPr>
            <a:r>
              <a:rPr lang="de-CH" b="1" kern="0" dirty="0">
                <a:solidFill>
                  <a:srgbClr val="7DCFF5"/>
                </a:solidFill>
                <a:cs typeface="Arial" pitchFamily="34" charset="0"/>
                <a:hlinkClick r:id="rId3"/>
              </a:rPr>
              <a:t>www.dossierpatient.ch</a:t>
            </a:r>
            <a:endParaRPr lang="de-CH" b="1" kern="0" dirty="0">
              <a:solidFill>
                <a:srgbClr val="7DCFF5"/>
              </a:solidFill>
              <a:cs typeface="Arial" pitchFamily="34" charset="0"/>
            </a:endParaRPr>
          </a:p>
          <a:p>
            <a:pPr>
              <a:defRPr/>
            </a:pPr>
            <a:endParaRPr lang="de-CH" b="1" kern="0" dirty="0" smtClean="0">
              <a:solidFill>
                <a:srgbClr val="7DCFF5"/>
              </a:solidFill>
              <a:cs typeface="Arial" pitchFamily="34" charset="0"/>
            </a:endParaRPr>
          </a:p>
          <a:p>
            <a:pPr>
              <a:defRPr/>
            </a:pPr>
            <a:r>
              <a:rPr lang="de-CH" kern="0" dirty="0" smtClean="0">
                <a:solidFill>
                  <a:srgbClr val="7DCFF5"/>
                </a:solidFill>
                <a:cs typeface="Arial" pitchFamily="34" charset="0"/>
                <a:hlinkClick r:id="rId4"/>
              </a:rPr>
              <a:t>info@e-health-suisse.ch</a:t>
            </a:r>
            <a:endParaRPr kumimoji="0" lang="de-CH" sz="2400" b="1" i="0" u="none" strike="noStrike" kern="0" cap="none" spc="0" normalizeH="0" baseline="0" noProof="0" dirty="0" smtClean="0">
              <a:ln>
                <a:noFill/>
              </a:ln>
              <a:solidFill>
                <a:srgbClr val="009FDA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2400" b="1" i="0" u="none" strike="noStrike" kern="0" cap="none" spc="0" normalizeH="0" baseline="0" noProof="0" dirty="0" smtClean="0">
              <a:ln>
                <a:noFill/>
              </a:ln>
              <a:solidFill>
                <a:srgbClr val="009FDA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0" algn="ctr" defTabSz="914400">
              <a:defRPr/>
            </a:pPr>
            <a:r>
              <a:rPr lang="de-CH" sz="4400" b="1" kern="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Merci de </a:t>
            </a:r>
            <a:r>
              <a:rPr lang="de-CH" sz="4400" b="1" kern="0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votre</a:t>
            </a:r>
            <a:r>
              <a:rPr lang="de-CH" sz="4400" b="1" kern="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CH" sz="4400" b="1" kern="0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attention</a:t>
            </a:r>
            <a:r>
              <a:rPr lang="de-CH" sz="4400" b="1" kern="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!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2" y="1750997"/>
            <a:ext cx="6519902" cy="266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6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feld 41"/>
          <p:cNvSpPr txBox="1"/>
          <p:nvPr/>
        </p:nvSpPr>
        <p:spPr>
          <a:xfrm>
            <a:off x="1148080" y="1666251"/>
            <a:ext cx="10007599" cy="249299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sz="2600" b="1" dirty="0" smtClean="0">
                <a:solidFill>
                  <a:srgbClr val="004E89"/>
                </a:solidFill>
                <a:latin typeface="Arial" pitchFamily="34" charset="0"/>
                <a:cs typeface="Arial" pitchFamily="34" charset="0"/>
              </a:rPr>
              <a:t>Le point de départ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sz="2600" b="1" dirty="0" smtClean="0">
                <a:solidFill>
                  <a:srgbClr val="C8E5F5"/>
                </a:solidFill>
                <a:latin typeface="Arial" pitchFamily="34" charset="0"/>
                <a:cs typeface="Arial" pitchFamily="34" charset="0"/>
              </a:rPr>
              <a:t>Le dossier électronique du patient DEP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CH" sz="2600" b="1" dirty="0" smtClean="0">
                <a:solidFill>
                  <a:srgbClr val="C8E5F5"/>
                </a:solidFill>
                <a:latin typeface="Arial" pitchFamily="34" charset="0"/>
                <a:cs typeface="Arial" pitchFamily="34" charset="0"/>
              </a:rPr>
              <a:t>La mise en œuvre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CH" sz="2600" b="1" dirty="0" smtClean="0">
                <a:solidFill>
                  <a:srgbClr val="C8E5F5"/>
                </a:solidFill>
                <a:latin typeface="Arial" pitchFamily="34" charset="0"/>
                <a:cs typeface="Arial" pitchFamily="34" charset="0"/>
              </a:rPr>
              <a:t>Points </a:t>
            </a:r>
            <a:r>
              <a:rPr lang="fr-CH" sz="2600" b="1" dirty="0">
                <a:solidFill>
                  <a:srgbClr val="C8E5F5"/>
                </a:solidFill>
                <a:latin typeface="Arial" pitchFamily="34" charset="0"/>
                <a:cs typeface="Arial" pitchFamily="34" charset="0"/>
              </a:rPr>
              <a:t>importants </a:t>
            </a:r>
            <a:r>
              <a:rPr lang="fr-CH" sz="2600" b="1" dirty="0" smtClean="0">
                <a:solidFill>
                  <a:srgbClr val="C8E5F5"/>
                </a:solidFill>
                <a:latin typeface="Arial" pitchFamily="34" charset="0"/>
                <a:cs typeface="Arial" pitchFamily="34" charset="0"/>
              </a:rPr>
              <a:t>pour </a:t>
            </a:r>
            <a:r>
              <a:rPr lang="de-CH" sz="2600" b="1" dirty="0" err="1" smtClean="0">
                <a:solidFill>
                  <a:srgbClr val="C8E5F5"/>
                </a:solidFill>
                <a:latin typeface="Arial" pitchFamily="34" charset="0"/>
                <a:cs typeface="Arial" pitchFamily="34" charset="0"/>
              </a:rPr>
              <a:t>physio</a:t>
            </a:r>
            <a:r>
              <a:rPr lang="de-CH" sz="2600" b="1" dirty="0" smtClean="0">
                <a:solidFill>
                  <a:srgbClr val="C8E5F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CH" sz="2600" b="1" dirty="0" err="1" smtClean="0">
                <a:solidFill>
                  <a:srgbClr val="C8E5F5"/>
                </a:solidFill>
                <a:latin typeface="Arial" pitchFamily="34" charset="0"/>
                <a:cs typeface="Arial" pitchFamily="34" charset="0"/>
              </a:rPr>
              <a:t>valais</a:t>
            </a:r>
            <a:r>
              <a:rPr lang="de-CH" sz="2600" b="1" dirty="0" smtClean="0">
                <a:solidFill>
                  <a:srgbClr val="C8E5F5"/>
                </a:solidFill>
                <a:latin typeface="Arial" pitchFamily="34" charset="0"/>
                <a:cs typeface="Arial" pitchFamily="34" charset="0"/>
              </a:rPr>
              <a:t>-wallis</a:t>
            </a:r>
            <a:endParaRPr lang="de-CH" sz="2600" b="1" dirty="0">
              <a:solidFill>
                <a:srgbClr val="C8E5F5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43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877887" y="296398"/>
            <a:ext cx="10738007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de-DE" sz="2500" b="1" dirty="0" smtClean="0">
                <a:solidFill>
                  <a:srgbClr val="004E89"/>
                </a:solidFill>
              </a:rPr>
              <a:t>Mise </a:t>
            </a:r>
            <a:r>
              <a:rPr lang="fr-FR" altLang="de-DE" sz="2500" b="1" dirty="0">
                <a:solidFill>
                  <a:srgbClr val="004E89"/>
                </a:solidFill>
              </a:rPr>
              <a:t>en réseau numérique: Nous gérons de plus en plus nous-mêmes!</a:t>
            </a:r>
            <a:endParaRPr lang="en-US" altLang="de-DE" sz="2500" b="1" dirty="0">
              <a:solidFill>
                <a:srgbClr val="004E89"/>
              </a:solidFill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6185" y="1980497"/>
            <a:ext cx="3440176" cy="2580132"/>
          </a:xfrm>
          <a:prstGeom prst="rect">
            <a:avLst/>
          </a:prstGeom>
        </p:spPr>
      </p:pic>
      <p:grpSp>
        <p:nvGrpSpPr>
          <p:cNvPr id="19" name="Gruppieren 18"/>
          <p:cNvGrpSpPr/>
          <p:nvPr/>
        </p:nvGrpSpPr>
        <p:grpSpPr>
          <a:xfrm>
            <a:off x="1693603" y="3752327"/>
            <a:ext cx="2816352" cy="2340864"/>
            <a:chOff x="517946" y="3435537"/>
            <a:chExt cx="2816352" cy="2340864"/>
          </a:xfrm>
        </p:grpSpPr>
        <p:sp>
          <p:nvSpPr>
            <p:cNvPr id="20" name="Legende mit Linie 1 19"/>
            <p:cNvSpPr/>
            <p:nvPr/>
          </p:nvSpPr>
          <p:spPr bwMode="auto">
            <a:xfrm>
              <a:off x="517946" y="3435537"/>
              <a:ext cx="2816352" cy="2340864"/>
            </a:xfrm>
            <a:prstGeom prst="borderCallout1">
              <a:avLst>
                <a:gd name="adj1" fmla="val 71519"/>
                <a:gd name="adj2" fmla="val 91348"/>
                <a:gd name="adj3" fmla="val 33004"/>
                <a:gd name="adj4" fmla="val 121157"/>
              </a:avLst>
            </a:prstGeom>
            <a:noFill/>
            <a:ln w="317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CH" sz="2000" b="1" dirty="0" smtClean="0">
                  <a:latin typeface="Arial" charset="0"/>
                  <a:ea typeface="ＭＳ Ｐゴシック" pitchFamily="28" charset="-128"/>
                </a:rPr>
                <a:t> </a:t>
              </a:r>
              <a:r>
                <a:rPr lang="fr-CH" sz="2000" b="1" dirty="0" smtClean="0">
                  <a:solidFill>
                    <a:srgbClr val="004E89"/>
                  </a:solidFill>
                  <a:latin typeface="Arial" charset="0"/>
                  <a:ea typeface="ＭＳ Ｐゴシック" pitchFamily="28" charset="-128"/>
                </a:rPr>
                <a:t>Réserver</a:t>
              </a:r>
              <a:br>
                <a:rPr lang="fr-CH" sz="2000" b="1" dirty="0" smtClean="0">
                  <a:solidFill>
                    <a:srgbClr val="004E89"/>
                  </a:solidFill>
                  <a:latin typeface="Arial" charset="0"/>
                  <a:ea typeface="ＭＳ Ｐゴシック" pitchFamily="28" charset="-128"/>
                </a:rPr>
              </a:br>
              <a:r>
                <a:rPr lang="fr-CH" sz="2000" b="1" dirty="0" smtClean="0">
                  <a:solidFill>
                    <a:srgbClr val="004E89"/>
                  </a:solidFill>
                  <a:latin typeface="Arial" charset="0"/>
                  <a:ea typeface="ＭＳ Ｐゴシック" pitchFamily="28" charset="-128"/>
                </a:rPr>
                <a:t>des voyages</a:t>
              </a:r>
              <a:endParaRPr kumimoji="0" lang="fr-CH" sz="2000" b="1" i="0" u="none" strike="noStrike" cap="none" normalizeH="0" baseline="0" dirty="0" smtClean="0">
                <a:ln>
                  <a:noFill/>
                </a:ln>
                <a:solidFill>
                  <a:srgbClr val="004E89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pic>
          <p:nvPicPr>
            <p:cNvPr id="21" name="Grafik 2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3285" y="4136808"/>
              <a:ext cx="1685490" cy="1580147"/>
            </a:xfrm>
            <a:prstGeom prst="rect">
              <a:avLst/>
            </a:prstGeom>
          </p:spPr>
        </p:pic>
      </p:grpSp>
      <p:grpSp>
        <p:nvGrpSpPr>
          <p:cNvPr id="22" name="Gruppieren 21"/>
          <p:cNvGrpSpPr/>
          <p:nvPr/>
        </p:nvGrpSpPr>
        <p:grpSpPr>
          <a:xfrm>
            <a:off x="7316361" y="3754483"/>
            <a:ext cx="2816352" cy="2396229"/>
            <a:chOff x="6140704" y="3612000"/>
            <a:chExt cx="2816352" cy="2396229"/>
          </a:xfrm>
        </p:grpSpPr>
        <p:sp>
          <p:nvSpPr>
            <p:cNvPr id="23" name="Legende mit Linie 1 22"/>
            <p:cNvSpPr/>
            <p:nvPr/>
          </p:nvSpPr>
          <p:spPr bwMode="auto">
            <a:xfrm>
              <a:off x="6140704" y="3612000"/>
              <a:ext cx="2816352" cy="2340864"/>
            </a:xfrm>
            <a:prstGeom prst="borderCallout1">
              <a:avLst>
                <a:gd name="adj1" fmla="val 16009"/>
                <a:gd name="adj2" fmla="val 8755"/>
                <a:gd name="adj3" fmla="val -1261"/>
                <a:gd name="adj4" fmla="val -21814"/>
              </a:avLst>
            </a:prstGeom>
            <a:noFill/>
            <a:ln w="317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CH" sz="2000" b="1" dirty="0" smtClean="0">
                  <a:solidFill>
                    <a:srgbClr val="004E89"/>
                  </a:solidFill>
                  <a:latin typeface="Arial" charset="0"/>
                  <a:ea typeface="ＭＳ Ｐゴシック" pitchFamily="28" charset="-128"/>
                </a:rPr>
                <a:t>Faire des </a:t>
              </a:r>
              <a:r>
                <a:rPr lang="de-CH" sz="2000" b="1" dirty="0" err="1" smtClean="0">
                  <a:solidFill>
                    <a:srgbClr val="004E89"/>
                  </a:solidFill>
                  <a:latin typeface="Arial" charset="0"/>
                  <a:ea typeface="ＭＳ Ｐゴシック" pitchFamily="28" charset="-128"/>
                </a:rPr>
                <a:t>achats</a:t>
              </a:r>
              <a:endParaRPr kumimoji="0" lang="de-CH" sz="2000" b="1" i="0" u="none" strike="noStrike" cap="none" normalizeH="0" baseline="0" dirty="0" smtClean="0">
                <a:ln>
                  <a:noFill/>
                </a:ln>
                <a:solidFill>
                  <a:srgbClr val="004E89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pic>
          <p:nvPicPr>
            <p:cNvPr id="24" name="Grafik 2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95840" y="3992358"/>
              <a:ext cx="2661216" cy="2015871"/>
            </a:xfrm>
            <a:prstGeom prst="rect">
              <a:avLst/>
            </a:prstGeom>
          </p:spPr>
        </p:pic>
      </p:grpSp>
      <p:grpSp>
        <p:nvGrpSpPr>
          <p:cNvPr id="25" name="Gruppieren 24"/>
          <p:cNvGrpSpPr/>
          <p:nvPr/>
        </p:nvGrpSpPr>
        <p:grpSpPr>
          <a:xfrm>
            <a:off x="7316361" y="1006471"/>
            <a:ext cx="2943084" cy="2368546"/>
            <a:chOff x="6140704" y="668274"/>
            <a:chExt cx="2943084" cy="2368546"/>
          </a:xfrm>
        </p:grpSpPr>
        <p:sp>
          <p:nvSpPr>
            <p:cNvPr id="26" name="Legende mit Linie 1 25"/>
            <p:cNvSpPr/>
            <p:nvPr/>
          </p:nvSpPr>
          <p:spPr bwMode="auto">
            <a:xfrm>
              <a:off x="6140704" y="668274"/>
              <a:ext cx="2816352" cy="2340864"/>
            </a:xfrm>
            <a:prstGeom prst="borderCallout1">
              <a:avLst>
                <a:gd name="adj1" fmla="val 22862"/>
                <a:gd name="adj2" fmla="val 9325"/>
                <a:gd name="adj3" fmla="val 76864"/>
                <a:gd name="adj4" fmla="val -27510"/>
              </a:avLst>
            </a:prstGeom>
            <a:noFill/>
            <a:ln w="317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CH" sz="2000" b="1" dirty="0" err="1" smtClean="0">
                  <a:solidFill>
                    <a:srgbClr val="004E89"/>
                  </a:solidFill>
                  <a:latin typeface="Arial" charset="0"/>
                  <a:ea typeface="ＭＳ Ｐゴシック" pitchFamily="28" charset="-128"/>
                </a:rPr>
                <a:t>eBanking</a:t>
              </a:r>
              <a:endParaRPr kumimoji="0" lang="de-CH" sz="2000" b="1" i="0" u="none" strike="noStrike" cap="none" normalizeH="0" baseline="0" dirty="0" smtClean="0">
                <a:ln>
                  <a:noFill/>
                </a:ln>
                <a:solidFill>
                  <a:srgbClr val="004E89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pic>
          <p:nvPicPr>
            <p:cNvPr id="27" name="Grafik 2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40704" y="829507"/>
              <a:ext cx="2943084" cy="2207313"/>
            </a:xfrm>
            <a:prstGeom prst="rect">
              <a:avLst/>
            </a:prstGeom>
          </p:spPr>
        </p:pic>
      </p:grpSp>
      <p:grpSp>
        <p:nvGrpSpPr>
          <p:cNvPr id="28" name="Gruppieren 27"/>
          <p:cNvGrpSpPr/>
          <p:nvPr/>
        </p:nvGrpSpPr>
        <p:grpSpPr>
          <a:xfrm>
            <a:off x="1693603" y="1006471"/>
            <a:ext cx="2816352" cy="2541960"/>
            <a:chOff x="517946" y="687525"/>
            <a:chExt cx="2816352" cy="2541960"/>
          </a:xfrm>
        </p:grpSpPr>
        <p:sp>
          <p:nvSpPr>
            <p:cNvPr id="29" name="Legende mit Linie 1 28"/>
            <p:cNvSpPr/>
            <p:nvPr/>
          </p:nvSpPr>
          <p:spPr bwMode="auto">
            <a:xfrm>
              <a:off x="517946" y="687525"/>
              <a:ext cx="2816352" cy="2340864"/>
            </a:xfrm>
            <a:prstGeom prst="borderCallout1">
              <a:avLst>
                <a:gd name="adj1" fmla="val 24918"/>
                <a:gd name="adj2" fmla="val 91348"/>
                <a:gd name="adj3" fmla="val 56304"/>
                <a:gd name="adj4" fmla="val 113752"/>
              </a:avLst>
            </a:prstGeom>
            <a:noFill/>
            <a:ln w="317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CH" sz="2000" b="1" dirty="0" smtClean="0">
                  <a:solidFill>
                    <a:srgbClr val="004E8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Commenter </a:t>
              </a:r>
              <a:br>
                <a:rPr lang="fr-CH" sz="2000" b="1" dirty="0" smtClean="0">
                  <a:solidFill>
                    <a:srgbClr val="004E8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</a:br>
              <a:r>
                <a:rPr lang="fr-CH" sz="2000" b="1" dirty="0" smtClean="0">
                  <a:solidFill>
                    <a:srgbClr val="004E8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des nouvelles</a:t>
              </a:r>
              <a:endParaRPr lang="fr-CH" sz="2000" b="1" dirty="0">
                <a:solidFill>
                  <a:srgbClr val="004E89"/>
                </a:solidFill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pic>
          <p:nvPicPr>
            <p:cNvPr id="30" name="Grafik 29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9417" y="1529324"/>
              <a:ext cx="1073226" cy="17001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195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2972" y="1074301"/>
            <a:ext cx="6472535" cy="4808612"/>
          </a:xfrm>
          <a:prstGeom prst="rect">
            <a:avLst/>
          </a:prstGeom>
        </p:spPr>
      </p:pic>
      <p:cxnSp>
        <p:nvCxnSpPr>
          <p:cNvPr id="9" name="Gerade Verbindung mit Pfeil 8"/>
          <p:cNvCxnSpPr/>
          <p:nvPr/>
        </p:nvCxnSpPr>
        <p:spPr>
          <a:xfrm flipH="1" flipV="1">
            <a:off x="3120767" y="1071794"/>
            <a:ext cx="4626" cy="4729330"/>
          </a:xfrm>
          <a:prstGeom prst="straightConnector1">
            <a:avLst/>
          </a:prstGeom>
          <a:noFill/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0" name="Textfeld 9"/>
          <p:cNvSpPr txBox="1"/>
          <p:nvPr/>
        </p:nvSpPr>
        <p:spPr>
          <a:xfrm>
            <a:off x="1634480" y="1317404"/>
            <a:ext cx="1390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CH" sz="1400" b="1" dirty="0" err="1" smtClean="0">
                <a:cs typeface="Arial" panose="020B0604020202020204" pitchFamily="34" charset="0"/>
              </a:rPr>
              <a:t>Rythme</a:t>
            </a:r>
            <a:r>
              <a:rPr lang="de-CH" sz="1400" b="1" dirty="0" smtClean="0">
                <a:cs typeface="Arial" panose="020B0604020202020204" pitchFamily="34" charset="0"/>
              </a:rPr>
              <a:t> du </a:t>
            </a:r>
            <a:r>
              <a:rPr lang="de-CH" sz="1400" b="1" dirty="0" err="1" smtClean="0">
                <a:cs typeface="Arial" panose="020B0604020202020204" pitchFamily="34" charset="0"/>
              </a:rPr>
              <a:t>changement</a:t>
            </a:r>
            <a:endParaRPr lang="de-CH" sz="1400" b="1" dirty="0">
              <a:cs typeface="Arial" panose="020B060402020202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309969" y="5885422"/>
            <a:ext cx="29247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CH" sz="1400" b="1" dirty="0" err="1" smtClean="0">
                <a:cs typeface="Arial" panose="020B0604020202020204" pitchFamily="34" charset="0"/>
              </a:rPr>
              <a:t>Ampleur</a:t>
            </a:r>
            <a:r>
              <a:rPr lang="de-CH" sz="1400" b="1" dirty="0" smtClean="0">
                <a:cs typeface="Arial" panose="020B0604020202020204" pitchFamily="34" charset="0"/>
              </a:rPr>
              <a:t> du </a:t>
            </a:r>
            <a:r>
              <a:rPr lang="de-CH" sz="1400" b="1" dirty="0" err="1" smtClean="0">
                <a:cs typeface="Arial" panose="020B0604020202020204" pitchFamily="34" charset="0"/>
              </a:rPr>
              <a:t>changement</a:t>
            </a:r>
            <a:endParaRPr lang="de-CH" sz="1400" b="1" dirty="0">
              <a:cs typeface="Arial" panose="020B0604020202020204" pitchFamily="34" charset="0"/>
            </a:endParaRPr>
          </a:p>
        </p:txBody>
      </p:sp>
      <p:cxnSp>
        <p:nvCxnSpPr>
          <p:cNvPr id="12" name="Gerade Verbindung mit Pfeil 11"/>
          <p:cNvCxnSpPr/>
          <p:nvPr/>
        </p:nvCxnSpPr>
        <p:spPr>
          <a:xfrm>
            <a:off x="3120767" y="5766638"/>
            <a:ext cx="6119230" cy="0"/>
          </a:xfrm>
          <a:prstGeom prst="straightConnector1">
            <a:avLst/>
          </a:prstGeom>
          <a:noFill/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3" name="Ellipse 12"/>
          <p:cNvSpPr/>
          <p:nvPr/>
        </p:nvSpPr>
        <p:spPr>
          <a:xfrm>
            <a:off x="4248431" y="4287840"/>
            <a:ext cx="372942" cy="37294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de-CH" sz="1400">
              <a:solidFill>
                <a:srgbClr val="FFFFFF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9305507" y="711987"/>
            <a:ext cx="1508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 smtClean="0">
                <a:solidFill>
                  <a:srgbClr val="000000"/>
                </a:solidFill>
              </a:rPr>
              <a:t>Source : </a:t>
            </a:r>
            <a:r>
              <a:rPr lang="de-DE" sz="1400" dirty="0">
                <a:solidFill>
                  <a:srgbClr val="000000"/>
                </a:solidFill>
              </a:rPr>
              <a:t>McKinsey</a:t>
            </a: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877888" y="296398"/>
            <a:ext cx="10407146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CH" altLang="de-DE" sz="2500" b="1" dirty="0" smtClean="0">
                <a:solidFill>
                  <a:srgbClr val="004E89"/>
                </a:solidFill>
              </a:rPr>
              <a:t>Le système de santé suisse se numérise très lentement</a:t>
            </a:r>
          </a:p>
        </p:txBody>
      </p:sp>
    </p:spTree>
    <p:extLst>
      <p:ext uri="{BB962C8B-B14F-4D97-AF65-F5344CB8AC3E}">
        <p14:creationId xmlns:p14="http://schemas.microsoft.com/office/powerpoint/2010/main" val="315474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613282" y="6330034"/>
            <a:ext cx="2831958" cy="391442"/>
          </a:xfrm>
        </p:spPr>
        <p:txBody>
          <a:bodyPr/>
          <a:lstStyle/>
          <a:p>
            <a:pPr>
              <a:defRPr/>
            </a:pPr>
            <a:fld id="{F120DD02-91F5-42D5-BFC0-FA48EDFE62B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fr-CH">
              <a:solidFill>
                <a:srgbClr val="000000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185"/>
          <a:stretch/>
        </p:blipFill>
        <p:spPr>
          <a:xfrm>
            <a:off x="1284129" y="1192102"/>
            <a:ext cx="9151461" cy="4566796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2794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041946" y="404814"/>
            <a:ext cx="8302204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1688"/>
            <a:r>
              <a:rPr lang="fr-CH" sz="2500" b="1" dirty="0">
                <a:solidFill>
                  <a:srgbClr val="002060"/>
                </a:solidFill>
              </a:rPr>
              <a:t>La communication entre les hôpitaux et les médecins</a:t>
            </a:r>
            <a:endParaRPr lang="fr-CH" sz="25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7894359" y="1611913"/>
            <a:ext cx="598625" cy="4064687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srgbClr val="000000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117" y="6082370"/>
            <a:ext cx="9151473" cy="247664"/>
          </a:xfrm>
          <a:prstGeom prst="rect">
            <a:avLst/>
          </a:prstGeom>
        </p:spPr>
      </p:pic>
      <p:sp>
        <p:nvSpPr>
          <p:cNvPr id="7" name="Rechteckige Legende 6"/>
          <p:cNvSpPr/>
          <p:nvPr/>
        </p:nvSpPr>
        <p:spPr bwMode="auto">
          <a:xfrm>
            <a:off x="4727172" y="2528337"/>
            <a:ext cx="2330391" cy="1100680"/>
          </a:xfrm>
          <a:prstGeom prst="wedgeRectCallout">
            <a:avLst>
              <a:gd name="adj1" fmla="val 96623"/>
              <a:gd name="adj2" fmla="val 125980"/>
            </a:avLst>
          </a:prstGeom>
          <a:solidFill>
            <a:srgbClr val="75DBFF"/>
          </a:solidFill>
          <a:ln w="9525" cap="flat" cmpd="sng" algn="ctr">
            <a:solidFill>
              <a:srgbClr val="21249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fr-CH" sz="2400" b="1" dirty="0">
                <a:solidFill>
                  <a:srgbClr val="212492"/>
                </a:solidFill>
              </a:rPr>
              <a:t>Deux tiers fax et courrier</a:t>
            </a:r>
          </a:p>
        </p:txBody>
      </p:sp>
    </p:spTree>
    <p:extLst>
      <p:ext uri="{BB962C8B-B14F-4D97-AF65-F5344CB8AC3E}">
        <p14:creationId xmlns:p14="http://schemas.microsoft.com/office/powerpoint/2010/main" val="213465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feld 41"/>
          <p:cNvSpPr txBox="1"/>
          <p:nvPr/>
        </p:nvSpPr>
        <p:spPr>
          <a:xfrm>
            <a:off x="1148080" y="1666251"/>
            <a:ext cx="10007599" cy="249299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sz="2600" b="1" dirty="0" smtClean="0">
                <a:solidFill>
                  <a:srgbClr val="C8E5F5"/>
                </a:solidFill>
                <a:latin typeface="Arial" pitchFamily="34" charset="0"/>
                <a:cs typeface="Arial" pitchFamily="34" charset="0"/>
              </a:rPr>
              <a:t>Le point de départ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sz="2600" b="1" dirty="0" smtClean="0">
                <a:solidFill>
                  <a:srgbClr val="004E89"/>
                </a:solidFill>
                <a:latin typeface="Arial" pitchFamily="34" charset="0"/>
                <a:cs typeface="Arial" pitchFamily="34" charset="0"/>
              </a:rPr>
              <a:t>Le dossier électronique du patient DEP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CH" sz="2600" b="1" dirty="0" smtClean="0">
                <a:solidFill>
                  <a:srgbClr val="C8E5F5"/>
                </a:solidFill>
                <a:latin typeface="Arial" pitchFamily="34" charset="0"/>
                <a:cs typeface="Arial" pitchFamily="34" charset="0"/>
              </a:rPr>
              <a:t>La mise en œuvre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CH" sz="2600" b="1" dirty="0" smtClean="0">
                <a:solidFill>
                  <a:srgbClr val="C8E5F5"/>
                </a:solidFill>
                <a:latin typeface="Arial" pitchFamily="34" charset="0"/>
                <a:cs typeface="Arial" pitchFamily="34" charset="0"/>
              </a:rPr>
              <a:t>Points </a:t>
            </a:r>
            <a:r>
              <a:rPr lang="fr-CH" sz="2600" b="1" dirty="0">
                <a:solidFill>
                  <a:srgbClr val="C8E5F5"/>
                </a:solidFill>
                <a:latin typeface="Arial" pitchFamily="34" charset="0"/>
                <a:cs typeface="Arial" pitchFamily="34" charset="0"/>
              </a:rPr>
              <a:t>importants </a:t>
            </a:r>
            <a:r>
              <a:rPr lang="fr-CH" sz="2600" b="1" dirty="0" smtClean="0">
                <a:solidFill>
                  <a:srgbClr val="C8E5F5"/>
                </a:solidFill>
                <a:latin typeface="Arial" pitchFamily="34" charset="0"/>
                <a:cs typeface="Arial" pitchFamily="34" charset="0"/>
              </a:rPr>
              <a:t>pour </a:t>
            </a:r>
            <a:r>
              <a:rPr lang="de-CH" sz="2600" b="1" dirty="0" err="1" smtClean="0">
                <a:solidFill>
                  <a:srgbClr val="C8E5F5"/>
                </a:solidFill>
                <a:latin typeface="Arial" pitchFamily="34" charset="0"/>
                <a:cs typeface="Arial" pitchFamily="34" charset="0"/>
              </a:rPr>
              <a:t>physio</a:t>
            </a:r>
            <a:r>
              <a:rPr lang="de-CH" sz="2600" b="1" dirty="0" smtClean="0">
                <a:solidFill>
                  <a:srgbClr val="C8E5F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CH" sz="2600" b="1" dirty="0" err="1" smtClean="0">
                <a:solidFill>
                  <a:srgbClr val="C8E5F5"/>
                </a:solidFill>
                <a:latin typeface="Arial" pitchFamily="34" charset="0"/>
                <a:cs typeface="Arial" pitchFamily="34" charset="0"/>
              </a:rPr>
              <a:t>valais</a:t>
            </a:r>
            <a:r>
              <a:rPr lang="de-CH" sz="2600" b="1" dirty="0" smtClean="0">
                <a:solidFill>
                  <a:srgbClr val="C8E5F5"/>
                </a:solidFill>
                <a:latin typeface="Arial" pitchFamily="34" charset="0"/>
                <a:cs typeface="Arial" pitchFamily="34" charset="0"/>
              </a:rPr>
              <a:t>-wallis</a:t>
            </a:r>
            <a:endParaRPr lang="de-CH" sz="2600" b="1" dirty="0">
              <a:solidFill>
                <a:srgbClr val="C8E5F5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61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F120DD02-91F5-42D5-BFC0-FA48EDFE62B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fr-CH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501650" y="307425"/>
            <a:ext cx="8108950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16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H" sz="2500" b="1" dirty="0">
                <a:solidFill>
                  <a:srgbClr val="000000"/>
                </a:solidFill>
                <a:latin typeface="Arial" panose="020B0604020202020204" pitchFamily="34" charset="0"/>
              </a:rPr>
              <a:t>Le DEP du point de vue des patients </a:t>
            </a:r>
            <a:endParaRPr lang="fr-CH" sz="25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nfoclip_Bevoelkerung-FR_neue-Tonspu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4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877888" y="296398"/>
            <a:ext cx="1040714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CH" altLang="de-DE" sz="2500" b="1" dirty="0" smtClean="0">
                <a:solidFill>
                  <a:srgbClr val="004E89"/>
                </a:solidFill>
              </a:rPr>
              <a:t>Les buts de la loi fédérale </a:t>
            </a:r>
            <a:r>
              <a:rPr lang="fr-FR" altLang="de-DE" sz="2500" b="1" dirty="0">
                <a:solidFill>
                  <a:srgbClr val="004E89"/>
                </a:solidFill>
              </a:rPr>
              <a:t>sur le </a:t>
            </a:r>
            <a:r>
              <a:rPr lang="fr-FR" altLang="de-DE" sz="2500" b="1" dirty="0" smtClean="0">
                <a:solidFill>
                  <a:srgbClr val="004E89"/>
                </a:solidFill>
              </a:rPr>
              <a:t>DEP</a:t>
            </a:r>
            <a:endParaRPr lang="fr-FR" altLang="de-DE" sz="2500" b="1" dirty="0">
              <a:solidFill>
                <a:srgbClr val="004E89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CH" altLang="de-DE" sz="2500" b="1" dirty="0">
              <a:solidFill>
                <a:srgbClr val="004E89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470832" y="1117583"/>
            <a:ext cx="8181524" cy="437042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2700000" sx="102000" sy="102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endParaRPr lang="de-CH" sz="2200" dirty="0" smtClean="0"/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fr-CH" sz="2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 dossier électronique doit soutenir d’…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CH" sz="2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… </a:t>
            </a:r>
            <a:r>
              <a:rPr lang="fr-FR" sz="2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améliorer la qualité </a:t>
            </a:r>
            <a:r>
              <a:rPr lang="fr-FR" sz="2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la prise en </a:t>
            </a:r>
            <a:r>
              <a:rPr lang="fr-FR" sz="2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charge</a:t>
            </a:r>
            <a:r>
              <a:rPr lang="fr-CH" sz="2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…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CH" sz="2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… améliorer </a:t>
            </a:r>
            <a:r>
              <a:rPr lang="fr-CH" sz="2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des processus thérapeutiques</a:t>
            </a:r>
            <a:r>
              <a:rPr lang="fr-CH" sz="2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…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CH" sz="2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… </a:t>
            </a:r>
            <a:r>
              <a:rPr lang="fr-FR" sz="22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augmenter </a:t>
            </a:r>
            <a:r>
              <a:rPr lang="fr-FR" sz="2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 sécurité des patients</a:t>
            </a:r>
            <a:r>
              <a:rPr lang="fr-CH" sz="2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…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CH" sz="2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… </a:t>
            </a:r>
            <a:r>
              <a:rPr lang="fr-FR" sz="2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accroître </a:t>
            </a:r>
            <a:r>
              <a:rPr lang="fr-FR" sz="2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l'efficacité du système </a:t>
            </a:r>
            <a:r>
              <a:rPr lang="fr-FR" sz="2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</a:t>
            </a:r>
            <a:r>
              <a:rPr lang="fr-FR" sz="2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santé</a:t>
            </a:r>
            <a:r>
              <a:rPr lang="fr-CH" sz="2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…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CH" sz="2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… </a:t>
            </a:r>
            <a:r>
              <a:rPr lang="fr-FR" sz="22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encourager </a:t>
            </a:r>
            <a:r>
              <a:rPr lang="fr-FR" sz="2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 développement </a:t>
            </a:r>
            <a:r>
              <a:rPr lang="fr-FR" sz="2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des compétences </a:t>
            </a:r>
            <a:r>
              <a:rPr lang="fr-FR" sz="2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 </a:t>
            </a:r>
            <a:r>
              <a:rPr lang="fr-FR" sz="2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matière de </a:t>
            </a:r>
            <a:r>
              <a:rPr lang="fr-FR" sz="2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santé</a:t>
            </a:r>
            <a:r>
              <a:rPr lang="fr-CH" sz="2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2356" y="1320800"/>
            <a:ext cx="3558121" cy="355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6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2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28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äsentation1" id="{1DEDCC9F-7E6F-464D-AE3D-FE9EC45D8D6C}" vid="{C192A2C0-53AA-4703-ACA6-013662406F31}"/>
    </a:ext>
  </a:ext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Vorlage_Folien_allg_16-9_d</Template>
  <TotalTime>0</TotalTime>
  <Words>855</Words>
  <Application>Microsoft Office PowerPoint</Application>
  <PresentationFormat>Breitbild</PresentationFormat>
  <Paragraphs>215</Paragraphs>
  <Slides>20</Slides>
  <Notes>5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8" baseType="lpstr">
      <vt:lpstr>ＭＳ Ｐゴシック</vt:lpstr>
      <vt:lpstr>Arial</vt:lpstr>
      <vt:lpstr>Calibri</vt:lpstr>
      <vt:lpstr>Frutiger</vt:lpstr>
      <vt:lpstr>Symbol</vt:lpstr>
      <vt:lpstr>Times New Roman</vt:lpstr>
      <vt:lpstr>Wingdings</vt:lpstr>
      <vt:lpstr>Leere 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Délais pour le raccordement au DEP 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Bundesverwaltung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Schmid Adrian eHealth Suisse</dc:creator>
  <cp:lastModifiedBy>Foppa Annatina eHealth Suisse</cp:lastModifiedBy>
  <cp:revision>158</cp:revision>
  <cp:lastPrinted>2018-01-19T12:51:32Z</cp:lastPrinted>
  <dcterms:created xsi:type="dcterms:W3CDTF">2017-11-08T09:59:18Z</dcterms:created>
  <dcterms:modified xsi:type="dcterms:W3CDTF">2018-10-02T15:25:22Z</dcterms:modified>
</cp:coreProperties>
</file>